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891" r:id="rId3"/>
  </p:sldMasterIdLst>
  <p:notesMasterIdLst>
    <p:notesMasterId r:id="rId47"/>
  </p:notesMasterIdLst>
  <p:sldIdLst>
    <p:sldId id="2147472592" r:id="rId4"/>
    <p:sldId id="2147472591" r:id="rId5"/>
    <p:sldId id="256" r:id="rId6"/>
    <p:sldId id="2147472577" r:id="rId7"/>
    <p:sldId id="2146847168" r:id="rId8"/>
    <p:sldId id="2146847124" r:id="rId9"/>
    <p:sldId id="2147376138" r:id="rId10"/>
    <p:sldId id="2146847122" r:id="rId11"/>
    <p:sldId id="2146847145" r:id="rId12"/>
    <p:sldId id="2146847144" r:id="rId13"/>
    <p:sldId id="2146847143" r:id="rId14"/>
    <p:sldId id="2146847142" r:id="rId15"/>
    <p:sldId id="2146847141" r:id="rId16"/>
    <p:sldId id="2146847139" r:id="rId17"/>
    <p:sldId id="2146847138" r:id="rId18"/>
    <p:sldId id="2147472589" r:id="rId19"/>
    <p:sldId id="304" r:id="rId20"/>
    <p:sldId id="2146847166" r:id="rId21"/>
    <p:sldId id="2147472593" r:id="rId22"/>
    <p:sldId id="2146847162" r:id="rId23"/>
    <p:sldId id="302" r:id="rId24"/>
    <p:sldId id="301" r:id="rId25"/>
    <p:sldId id="300" r:id="rId26"/>
    <p:sldId id="299" r:id="rId27"/>
    <p:sldId id="298" r:id="rId28"/>
    <p:sldId id="296" r:id="rId29"/>
    <p:sldId id="297" r:id="rId30"/>
    <p:sldId id="295" r:id="rId31"/>
    <p:sldId id="294" r:id="rId32"/>
    <p:sldId id="2146847158" r:id="rId33"/>
    <p:sldId id="2146847099" r:id="rId34"/>
    <p:sldId id="2146847160" r:id="rId35"/>
    <p:sldId id="2146847157" r:id="rId36"/>
    <p:sldId id="2146847150" r:id="rId37"/>
    <p:sldId id="2146847151" r:id="rId38"/>
    <p:sldId id="2146847152" r:id="rId39"/>
    <p:sldId id="2147472586" r:id="rId40"/>
    <p:sldId id="2146847154" r:id="rId41"/>
    <p:sldId id="2146847167" r:id="rId42"/>
    <p:sldId id="2146847147" r:id="rId43"/>
    <p:sldId id="2146847131" r:id="rId44"/>
    <p:sldId id="2147472590" r:id="rId45"/>
    <p:sldId id="2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F100A4-6B8C-4C2E-A81B-18C66B9E23B0}">
          <p14:sldIdLst>
            <p14:sldId id="2147472592"/>
            <p14:sldId id="2147472591"/>
            <p14:sldId id="256"/>
            <p14:sldId id="2147472577"/>
            <p14:sldId id="2146847168"/>
            <p14:sldId id="2146847124"/>
            <p14:sldId id="2147376138"/>
            <p14:sldId id="2146847122"/>
            <p14:sldId id="2146847145"/>
            <p14:sldId id="2146847144"/>
            <p14:sldId id="2146847143"/>
            <p14:sldId id="2146847142"/>
            <p14:sldId id="2146847141"/>
            <p14:sldId id="2146847139"/>
            <p14:sldId id="2146847138"/>
            <p14:sldId id="2147472589"/>
            <p14:sldId id="304"/>
            <p14:sldId id="2146847166"/>
            <p14:sldId id="2147472593"/>
            <p14:sldId id="2146847162"/>
            <p14:sldId id="302"/>
            <p14:sldId id="301"/>
            <p14:sldId id="300"/>
            <p14:sldId id="299"/>
            <p14:sldId id="298"/>
            <p14:sldId id="296"/>
            <p14:sldId id="297"/>
            <p14:sldId id="295"/>
            <p14:sldId id="294"/>
            <p14:sldId id="2146847158"/>
            <p14:sldId id="2146847099"/>
          </p14:sldIdLst>
        </p14:section>
        <p14:section name="Student Dashboard" id="{4BE42907-7093-45FB-AC40-6505CB7F0FAE}">
          <p14:sldIdLst>
            <p14:sldId id="2146847160"/>
            <p14:sldId id="2146847157"/>
            <p14:sldId id="2146847150"/>
            <p14:sldId id="2146847151"/>
            <p14:sldId id="2146847152"/>
            <p14:sldId id="2147472586"/>
            <p14:sldId id="2146847154"/>
            <p14:sldId id="2146847167"/>
            <p14:sldId id="2146847147"/>
            <p14:sldId id="2146847131"/>
            <p14:sldId id="2147472590"/>
            <p14:sldId id="2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1DEC72-D127-DC19-A80A-FF25223288BE}" name="Kush Tripathi" initials="KT" userId="Kush Tripat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4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8/10/relationships/authors" Target="author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kkiya M" userId="S::ilakkiya@edunetfoundation.org::48db8243-fcd1-4e6e-9b0c-611efad386ee" providerId="AD" clId="Web-{6FBA5145-D59B-E0D4-E4B9-E26E324A91CC}"/>
    <pc:docChg chg="addSld delSld modSld modSection">
      <pc:chgData name="Ilakkiya M" userId="S::ilakkiya@edunetfoundation.org::48db8243-fcd1-4e6e-9b0c-611efad386ee" providerId="AD" clId="Web-{6FBA5145-D59B-E0D4-E4B9-E26E324A91CC}" dt="2025-01-06T09:10:05.333" v="6"/>
      <pc:docMkLst>
        <pc:docMk/>
      </pc:docMkLst>
      <pc:sldChg chg="modSp">
        <pc:chgData name="Ilakkiya M" userId="S::ilakkiya@edunetfoundation.org::48db8243-fcd1-4e6e-9b0c-611efad386ee" providerId="AD" clId="Web-{6FBA5145-D59B-E0D4-E4B9-E26E324A91CC}" dt="2025-01-06T08:37:36.451" v="5" actId="1076"/>
        <pc:sldMkLst>
          <pc:docMk/>
          <pc:sldMk cId="2639272351" sldId="2146847176"/>
        </pc:sldMkLst>
      </pc:sldChg>
      <pc:sldChg chg="new">
        <pc:chgData name="Ilakkiya M" userId="S::ilakkiya@edunetfoundation.org::48db8243-fcd1-4e6e-9b0c-611efad386ee" providerId="AD" clId="Web-{6FBA5145-D59B-E0D4-E4B9-E26E324A91CC}" dt="2025-01-06T06:06:55.890" v="0"/>
        <pc:sldMkLst>
          <pc:docMk/>
          <pc:sldMk cId="3815082235" sldId="2147472593"/>
        </pc:sldMkLst>
      </pc:sldChg>
      <pc:sldChg chg="new del">
        <pc:chgData name="Ilakkiya M" userId="S::ilakkiya@edunetfoundation.org::48db8243-fcd1-4e6e-9b0c-611efad386ee" providerId="AD" clId="Web-{6FBA5145-D59B-E0D4-E4B9-E26E324A91CC}" dt="2025-01-06T06:07:04.562" v="2"/>
        <pc:sldMkLst>
          <pc:docMk/>
          <pc:sldMk cId="3290036499" sldId="2147472594"/>
        </pc:sldMkLst>
      </pc:sldChg>
      <pc:sldChg chg="new">
        <pc:chgData name="Ilakkiya M" userId="S::ilakkiya@edunetfoundation.org::48db8243-fcd1-4e6e-9b0c-611efad386ee" providerId="AD" clId="Web-{6FBA5145-D59B-E0D4-E4B9-E26E324A91CC}" dt="2025-01-06T08:26:55.567" v="3"/>
        <pc:sldMkLst>
          <pc:docMk/>
          <pc:sldMk cId="3772755887" sldId="2147472594"/>
        </pc:sldMkLst>
      </pc:sldChg>
      <pc:sldChg chg="new">
        <pc:chgData name="Ilakkiya M" userId="S::ilakkiya@edunetfoundation.org::48db8243-fcd1-4e6e-9b0c-611efad386ee" providerId="AD" clId="Web-{6FBA5145-D59B-E0D4-E4B9-E26E324A91CC}" dt="2025-01-06T09:10:05.333" v="6"/>
        <pc:sldMkLst>
          <pc:docMk/>
          <pc:sldMk cId="768701678" sldId="2147472595"/>
        </pc:sldMkLst>
      </pc:sldChg>
    </pc:docChg>
  </pc:docChgLst>
  <pc:docChgLst>
    <pc:chgData name="Khyati Chugh" userId="S::khyati@edunetfoundation.org::700a351f-f432-47f7-9b44-31f0ec9eb2e1" providerId="AD" clId="Web-{2B219E27-E73F-2BB9-9A60-BFA6A51A01D9}"/>
    <pc:docChg chg="addSld modSection">
      <pc:chgData name="Khyati Chugh" userId="S::khyati@edunetfoundation.org::700a351f-f432-47f7-9b44-31f0ec9eb2e1" providerId="AD" clId="Web-{2B219E27-E73F-2BB9-9A60-BFA6A51A01D9}" dt="2024-08-12T07:42:28.529" v="8"/>
      <pc:docMkLst>
        <pc:docMk/>
      </pc:docMkLst>
      <pc:sldChg chg="add">
        <pc:chgData name="Khyati Chugh" userId="S::khyati@edunetfoundation.org::700a351f-f432-47f7-9b44-31f0ec9eb2e1" providerId="AD" clId="Web-{2B219E27-E73F-2BB9-9A60-BFA6A51A01D9}" dt="2024-08-12T07:42:28.483" v="3"/>
        <pc:sldMkLst>
          <pc:docMk/>
          <pc:sldMk cId="601195996" sldId="2146847134"/>
        </pc:sldMkLst>
      </pc:sldChg>
      <pc:sldChg chg="add">
        <pc:chgData name="Khyati Chugh" userId="S::khyati@edunetfoundation.org::700a351f-f432-47f7-9b44-31f0ec9eb2e1" providerId="AD" clId="Web-{2B219E27-E73F-2BB9-9A60-BFA6A51A01D9}" dt="2024-08-12T07:42:28.467" v="1"/>
        <pc:sldMkLst>
          <pc:docMk/>
          <pc:sldMk cId="2406609534" sldId="2146847148"/>
        </pc:sldMkLst>
      </pc:sldChg>
      <pc:sldChg chg="add">
        <pc:chgData name="Khyati Chugh" userId="S::khyati@edunetfoundation.org::700a351f-f432-47f7-9b44-31f0ec9eb2e1" providerId="AD" clId="Web-{2B219E27-E73F-2BB9-9A60-BFA6A51A01D9}" dt="2024-08-12T07:42:28.529" v="7"/>
        <pc:sldMkLst>
          <pc:docMk/>
          <pc:sldMk cId="1435793533" sldId="2146847149"/>
        </pc:sldMkLst>
      </pc:sldChg>
      <pc:sldChg chg="add">
        <pc:chgData name="Khyati Chugh" userId="S::khyati@edunetfoundation.org::700a351f-f432-47f7-9b44-31f0ec9eb2e1" providerId="AD" clId="Web-{2B219E27-E73F-2BB9-9A60-BFA6A51A01D9}" dt="2024-08-12T07:42:28.467" v="0"/>
        <pc:sldMkLst>
          <pc:docMk/>
          <pc:sldMk cId="2761387488" sldId="2146847161"/>
        </pc:sldMkLst>
      </pc:sldChg>
      <pc:sldChg chg="add">
        <pc:chgData name="Khyati Chugh" userId="S::khyati@edunetfoundation.org::700a351f-f432-47f7-9b44-31f0ec9eb2e1" providerId="AD" clId="Web-{2B219E27-E73F-2BB9-9A60-BFA6A51A01D9}" dt="2024-08-12T07:42:28.529" v="8"/>
        <pc:sldMkLst>
          <pc:docMk/>
          <pc:sldMk cId="839596498" sldId="2146847163"/>
        </pc:sldMkLst>
      </pc:sldChg>
      <pc:sldChg chg="add">
        <pc:chgData name="Khyati Chugh" userId="S::khyati@edunetfoundation.org::700a351f-f432-47f7-9b44-31f0ec9eb2e1" providerId="AD" clId="Web-{2B219E27-E73F-2BB9-9A60-BFA6A51A01D9}" dt="2024-08-12T07:42:28.483" v="2"/>
        <pc:sldMkLst>
          <pc:docMk/>
          <pc:sldMk cId="2639272351" sldId="2146847176"/>
        </pc:sldMkLst>
      </pc:sldChg>
      <pc:sldChg chg="add">
        <pc:chgData name="Khyati Chugh" userId="S::khyati@edunetfoundation.org::700a351f-f432-47f7-9b44-31f0ec9eb2e1" providerId="AD" clId="Web-{2B219E27-E73F-2BB9-9A60-BFA6A51A01D9}" dt="2024-08-12T07:42:28.498" v="4"/>
        <pc:sldMkLst>
          <pc:docMk/>
          <pc:sldMk cId="3330676732" sldId="2146847177"/>
        </pc:sldMkLst>
      </pc:sldChg>
      <pc:sldChg chg="add">
        <pc:chgData name="Khyati Chugh" userId="S::khyati@edunetfoundation.org::700a351f-f432-47f7-9b44-31f0ec9eb2e1" providerId="AD" clId="Web-{2B219E27-E73F-2BB9-9A60-BFA6A51A01D9}" dt="2024-08-12T07:42:28.514" v="5"/>
        <pc:sldMkLst>
          <pc:docMk/>
          <pc:sldMk cId="3281185200" sldId="2146847178"/>
        </pc:sldMkLst>
      </pc:sldChg>
      <pc:sldChg chg="add">
        <pc:chgData name="Khyati Chugh" userId="S::khyati@edunetfoundation.org::700a351f-f432-47f7-9b44-31f0ec9eb2e1" providerId="AD" clId="Web-{2B219E27-E73F-2BB9-9A60-BFA6A51A01D9}" dt="2024-08-12T07:42:28.514" v="6"/>
        <pc:sldMkLst>
          <pc:docMk/>
          <pc:sldMk cId="1144662392" sldId="2146847179"/>
        </pc:sldMkLst>
      </pc:sldChg>
    </pc:docChg>
  </pc:docChgLst>
  <pc:docChgLst>
    <pc:chgData name="Ilakkiya M" userId="S::ilakkiya@edunetfoundation.org::48db8243-fcd1-4e6e-9b0c-611efad386ee" providerId="AD" clId="Web-{6744295A-0C45-3E77-8282-CEFC8CB5C077}"/>
    <pc:docChg chg="addSld modSection">
      <pc:chgData name="Ilakkiya M" userId="S::ilakkiya@edunetfoundation.org::48db8243-fcd1-4e6e-9b0c-611efad386ee" providerId="AD" clId="Web-{6744295A-0C45-3E77-8282-CEFC8CB5C077}" dt="2025-01-04T07:29:30.067" v="0"/>
      <pc:docMkLst>
        <pc:docMk/>
      </pc:docMkLst>
      <pc:sldChg chg="new">
        <pc:chgData name="Ilakkiya M" userId="S::ilakkiya@edunetfoundation.org::48db8243-fcd1-4e6e-9b0c-611efad386ee" providerId="AD" clId="Web-{6744295A-0C45-3E77-8282-CEFC8CB5C077}" dt="2025-01-04T07:29:30.067" v="0"/>
        <pc:sldMkLst>
          <pc:docMk/>
          <pc:sldMk cId="1728359352" sldId="2147472593"/>
        </pc:sldMkLst>
      </pc:sldChg>
    </pc:docChg>
  </pc:docChgLst>
  <pc:docChgLst>
    <pc:chgData name="Anusha Tyagi" userId="7388eb4e-a044-47a6-98b6-085003b48d5e" providerId="ADAL" clId="{8FD58B45-FD26-461A-9344-24EF5EE9C2BC}"/>
    <pc:docChg chg="undo custSel delSld modSld modSection">
      <pc:chgData name="Anusha Tyagi" userId="7388eb4e-a044-47a6-98b6-085003b48d5e" providerId="ADAL" clId="{8FD58B45-FD26-461A-9344-24EF5EE9C2BC}" dt="2025-01-17T09:16:06.783" v="620" actId="255"/>
      <pc:docMkLst>
        <pc:docMk/>
      </pc:docMkLst>
      <pc:sldChg chg="modSp mod">
        <pc:chgData name="Anusha Tyagi" userId="7388eb4e-a044-47a6-98b6-085003b48d5e" providerId="ADAL" clId="{8FD58B45-FD26-461A-9344-24EF5EE9C2BC}" dt="2025-01-16T05:07:37.028" v="19" actId="20577"/>
        <pc:sldMkLst>
          <pc:docMk/>
          <pc:sldMk cId="109857222" sldId="256"/>
        </pc:sldMkLst>
        <pc:spChg chg="mod">
          <ac:chgData name="Anusha Tyagi" userId="7388eb4e-a044-47a6-98b6-085003b48d5e" providerId="ADAL" clId="{8FD58B45-FD26-461A-9344-24EF5EE9C2BC}" dt="2025-01-16T05:07:37.028" v="19" actId="20577"/>
          <ac:spMkLst>
            <pc:docMk/>
            <pc:sldMk cId="109857222" sldId="256"/>
            <ac:spMk id="3" creationId="{00000000-0000-0000-0000-000000000000}"/>
          </ac:spMkLst>
        </pc:spChg>
      </pc:sldChg>
      <pc:sldChg chg="modSp mod">
        <pc:chgData name="Anusha Tyagi" userId="7388eb4e-a044-47a6-98b6-085003b48d5e" providerId="ADAL" clId="{8FD58B45-FD26-461A-9344-24EF5EE9C2BC}" dt="2025-01-16T05:18:25.600" v="459" actId="1076"/>
        <pc:sldMkLst>
          <pc:docMk/>
          <pc:sldMk cId="3620115938" sldId="304"/>
        </pc:sldMkLst>
        <pc:spChg chg="mod">
          <ac:chgData name="Anusha Tyagi" userId="7388eb4e-a044-47a6-98b6-085003b48d5e" providerId="ADAL" clId="{8FD58B45-FD26-461A-9344-24EF5EE9C2BC}" dt="2025-01-16T05:18:25.600" v="459" actId="1076"/>
          <ac:spMkLst>
            <pc:docMk/>
            <pc:sldMk cId="3620115938" sldId="304"/>
            <ac:spMk id="5" creationId="{94B380E3-B764-E48F-52AC-101F5D10E711}"/>
          </ac:spMkLst>
        </pc:spChg>
      </pc:sldChg>
      <pc:sldChg chg="addSp delSp modSp mod">
        <pc:chgData name="Anusha Tyagi" userId="7388eb4e-a044-47a6-98b6-085003b48d5e" providerId="ADAL" clId="{8FD58B45-FD26-461A-9344-24EF5EE9C2BC}" dt="2025-01-16T05:26:59.166" v="501" actId="1076"/>
        <pc:sldMkLst>
          <pc:docMk/>
          <pc:sldMk cId="253789264" sldId="2146847131"/>
        </pc:sldMkLst>
        <pc:spChg chg="mod">
          <ac:chgData name="Anusha Tyagi" userId="7388eb4e-a044-47a6-98b6-085003b48d5e" providerId="ADAL" clId="{8FD58B45-FD26-461A-9344-24EF5EE9C2BC}" dt="2025-01-16T05:26:59.166" v="501" actId="1076"/>
          <ac:spMkLst>
            <pc:docMk/>
            <pc:sldMk cId="253789264" sldId="2146847131"/>
            <ac:spMk id="7" creationId="{BC991FFD-D057-9488-7B66-93732C371303}"/>
          </ac:spMkLst>
        </pc:spChg>
        <pc:picChg chg="add mod">
          <ac:chgData name="Anusha Tyagi" userId="7388eb4e-a044-47a6-98b6-085003b48d5e" providerId="ADAL" clId="{8FD58B45-FD26-461A-9344-24EF5EE9C2BC}" dt="2025-01-16T05:26:54.820" v="500" actId="1076"/>
          <ac:picMkLst>
            <pc:docMk/>
            <pc:sldMk cId="253789264" sldId="2146847131"/>
            <ac:picMk id="5" creationId="{9C09A156-5F31-D484-50CF-63E553341558}"/>
          </ac:picMkLst>
        </pc:picChg>
      </pc:sldChg>
      <pc:sldChg chg="del">
        <pc:chgData name="Anusha Tyagi" userId="7388eb4e-a044-47a6-98b6-085003b48d5e" providerId="ADAL" clId="{8FD58B45-FD26-461A-9344-24EF5EE9C2BC}" dt="2025-01-16T05:25:10.341" v="472" actId="47"/>
        <pc:sldMkLst>
          <pc:docMk/>
          <pc:sldMk cId="601195996" sldId="2146847134"/>
        </pc:sldMkLst>
      </pc:sldChg>
      <pc:sldChg chg="modSp mod">
        <pc:chgData name="Anusha Tyagi" userId="7388eb4e-a044-47a6-98b6-085003b48d5e" providerId="ADAL" clId="{8FD58B45-FD26-461A-9344-24EF5EE9C2BC}" dt="2025-01-17T09:16:06.783" v="620" actId="255"/>
        <pc:sldMkLst>
          <pc:docMk/>
          <pc:sldMk cId="4073606155" sldId="2146847138"/>
        </pc:sldMkLst>
        <pc:graphicFrameChg chg="mod modGraphic">
          <ac:chgData name="Anusha Tyagi" userId="7388eb4e-a044-47a6-98b6-085003b48d5e" providerId="ADAL" clId="{8FD58B45-FD26-461A-9344-24EF5EE9C2BC}" dt="2025-01-17T09:16:06.783" v="620" actId="255"/>
          <ac:graphicFrameMkLst>
            <pc:docMk/>
            <pc:sldMk cId="4073606155" sldId="2146847138"/>
            <ac:graphicFrameMk id="3" creationId="{413B6C74-B6C6-2B78-75CE-F9B9A975B32F}"/>
          </ac:graphicFrameMkLst>
        </pc:graphicFrameChg>
        <pc:graphicFrameChg chg="mod modGraphic">
          <ac:chgData name="Anusha Tyagi" userId="7388eb4e-a044-47a6-98b6-085003b48d5e" providerId="ADAL" clId="{8FD58B45-FD26-461A-9344-24EF5EE9C2BC}" dt="2025-01-17T09:14:51.472" v="535" actId="14100"/>
          <ac:graphicFrameMkLst>
            <pc:docMk/>
            <pc:sldMk cId="4073606155" sldId="2146847138"/>
            <ac:graphicFrameMk id="4" creationId="{67838D2B-61B3-7F7E-2F8A-94375DAFF44A}"/>
          </ac:graphicFrameMkLst>
        </pc:graphicFrameChg>
      </pc:sldChg>
      <pc:sldChg chg="modSp">
        <pc:chgData name="Anusha Tyagi" userId="7388eb4e-a044-47a6-98b6-085003b48d5e" providerId="ADAL" clId="{8FD58B45-FD26-461A-9344-24EF5EE9C2BC}" dt="2025-01-16T05:08:27.187" v="27" actId="20577"/>
        <pc:sldMkLst>
          <pc:docMk/>
          <pc:sldMk cId="2815766753" sldId="2146847144"/>
        </pc:sldMkLst>
        <pc:graphicFrameChg chg="mod">
          <ac:chgData name="Anusha Tyagi" userId="7388eb4e-a044-47a6-98b6-085003b48d5e" providerId="ADAL" clId="{8FD58B45-FD26-461A-9344-24EF5EE9C2BC}" dt="2025-01-16T05:08:27.187" v="27" actId="20577"/>
          <ac:graphicFrameMkLst>
            <pc:docMk/>
            <pc:sldMk cId="2815766753" sldId="2146847144"/>
            <ac:graphicFrameMk id="5" creationId="{84117302-41B0-7BC2-92D3-702CF3314C6D}"/>
          </ac:graphicFrameMkLst>
        </pc:graphicFrameChg>
      </pc:sldChg>
      <pc:sldChg chg="del">
        <pc:chgData name="Anusha Tyagi" userId="7388eb4e-a044-47a6-98b6-085003b48d5e" providerId="ADAL" clId="{8FD58B45-FD26-461A-9344-24EF5EE9C2BC}" dt="2025-01-16T05:25:08.212" v="470" actId="47"/>
        <pc:sldMkLst>
          <pc:docMk/>
          <pc:sldMk cId="2406609534" sldId="2146847148"/>
        </pc:sldMkLst>
      </pc:sldChg>
      <pc:sldChg chg="del">
        <pc:chgData name="Anusha Tyagi" userId="7388eb4e-a044-47a6-98b6-085003b48d5e" providerId="ADAL" clId="{8FD58B45-FD26-461A-9344-24EF5EE9C2BC}" dt="2025-01-16T05:25:15.606" v="476" actId="47"/>
        <pc:sldMkLst>
          <pc:docMk/>
          <pc:sldMk cId="1435793533" sldId="2146847149"/>
        </pc:sldMkLst>
      </pc:sldChg>
      <pc:sldChg chg="del">
        <pc:chgData name="Anusha Tyagi" userId="7388eb4e-a044-47a6-98b6-085003b48d5e" providerId="ADAL" clId="{8FD58B45-FD26-461A-9344-24EF5EE9C2BC}" dt="2025-01-16T05:25:07.152" v="469" actId="47"/>
        <pc:sldMkLst>
          <pc:docMk/>
          <pc:sldMk cId="2761387488" sldId="2146847161"/>
        </pc:sldMkLst>
      </pc:sldChg>
      <pc:sldChg chg="del">
        <pc:chgData name="Anusha Tyagi" userId="7388eb4e-a044-47a6-98b6-085003b48d5e" providerId="ADAL" clId="{8FD58B45-FD26-461A-9344-24EF5EE9C2BC}" dt="2025-01-16T05:19:20.700" v="460" actId="47"/>
        <pc:sldMkLst>
          <pc:docMk/>
          <pc:sldMk cId="839596498" sldId="2146847163"/>
        </pc:sldMkLst>
      </pc:sldChg>
      <pc:sldChg chg="del">
        <pc:chgData name="Anusha Tyagi" userId="7388eb4e-a044-47a6-98b6-085003b48d5e" providerId="ADAL" clId="{8FD58B45-FD26-461A-9344-24EF5EE9C2BC}" dt="2025-01-16T05:19:34.384" v="467" actId="47"/>
        <pc:sldMkLst>
          <pc:docMk/>
          <pc:sldMk cId="1266568192" sldId="2146847165"/>
        </pc:sldMkLst>
      </pc:sldChg>
      <pc:sldChg chg="modSp mod">
        <pc:chgData name="Anusha Tyagi" userId="7388eb4e-a044-47a6-98b6-085003b48d5e" providerId="ADAL" clId="{8FD58B45-FD26-461A-9344-24EF5EE9C2BC}" dt="2025-01-16T05:08:06.506" v="22" actId="255"/>
        <pc:sldMkLst>
          <pc:docMk/>
          <pc:sldMk cId="3112215697" sldId="2146847168"/>
        </pc:sldMkLst>
        <pc:spChg chg="mod">
          <ac:chgData name="Anusha Tyagi" userId="7388eb4e-a044-47a6-98b6-085003b48d5e" providerId="ADAL" clId="{8FD58B45-FD26-461A-9344-24EF5EE9C2BC}" dt="2025-01-16T05:08:06.506" v="22" actId="255"/>
          <ac:spMkLst>
            <pc:docMk/>
            <pc:sldMk cId="3112215697" sldId="2146847168"/>
            <ac:spMk id="3" creationId="{6C731BEA-C722-3540-9694-A8CA1C27A41E}"/>
          </ac:spMkLst>
        </pc:spChg>
      </pc:sldChg>
      <pc:sldChg chg="del">
        <pc:chgData name="Anusha Tyagi" userId="7388eb4e-a044-47a6-98b6-085003b48d5e" providerId="ADAL" clId="{8FD58B45-FD26-461A-9344-24EF5EE9C2BC}" dt="2025-01-16T05:19:37.095" v="468" actId="47"/>
        <pc:sldMkLst>
          <pc:docMk/>
          <pc:sldMk cId="3749285277" sldId="2146847170"/>
        </pc:sldMkLst>
      </pc:sldChg>
      <pc:sldChg chg="del">
        <pc:chgData name="Anusha Tyagi" userId="7388eb4e-a044-47a6-98b6-085003b48d5e" providerId="ADAL" clId="{8FD58B45-FD26-461A-9344-24EF5EE9C2BC}" dt="2025-01-16T05:19:27.727" v="462" actId="47"/>
        <pc:sldMkLst>
          <pc:docMk/>
          <pc:sldMk cId="818752302" sldId="2146847171"/>
        </pc:sldMkLst>
      </pc:sldChg>
      <pc:sldChg chg="del">
        <pc:chgData name="Anusha Tyagi" userId="7388eb4e-a044-47a6-98b6-085003b48d5e" providerId="ADAL" clId="{8FD58B45-FD26-461A-9344-24EF5EE9C2BC}" dt="2025-01-16T05:19:29.155" v="463" actId="47"/>
        <pc:sldMkLst>
          <pc:docMk/>
          <pc:sldMk cId="1840812304" sldId="2146847172"/>
        </pc:sldMkLst>
      </pc:sldChg>
      <pc:sldChg chg="del">
        <pc:chgData name="Anusha Tyagi" userId="7388eb4e-a044-47a6-98b6-085003b48d5e" providerId="ADAL" clId="{8FD58B45-FD26-461A-9344-24EF5EE9C2BC}" dt="2025-01-16T05:19:30.203" v="464" actId="47"/>
        <pc:sldMkLst>
          <pc:docMk/>
          <pc:sldMk cId="2620090793" sldId="2146847173"/>
        </pc:sldMkLst>
      </pc:sldChg>
      <pc:sldChg chg="del">
        <pc:chgData name="Anusha Tyagi" userId="7388eb4e-a044-47a6-98b6-085003b48d5e" providerId="ADAL" clId="{8FD58B45-FD26-461A-9344-24EF5EE9C2BC}" dt="2025-01-16T05:19:31.121" v="465" actId="47"/>
        <pc:sldMkLst>
          <pc:docMk/>
          <pc:sldMk cId="1570717159" sldId="2146847174"/>
        </pc:sldMkLst>
      </pc:sldChg>
      <pc:sldChg chg="del">
        <pc:chgData name="Anusha Tyagi" userId="7388eb4e-a044-47a6-98b6-085003b48d5e" providerId="ADAL" clId="{8FD58B45-FD26-461A-9344-24EF5EE9C2BC}" dt="2025-01-16T05:19:33.203" v="466" actId="47"/>
        <pc:sldMkLst>
          <pc:docMk/>
          <pc:sldMk cId="3142118890" sldId="2146847175"/>
        </pc:sldMkLst>
      </pc:sldChg>
      <pc:sldChg chg="del">
        <pc:chgData name="Anusha Tyagi" userId="7388eb4e-a044-47a6-98b6-085003b48d5e" providerId="ADAL" clId="{8FD58B45-FD26-461A-9344-24EF5EE9C2BC}" dt="2025-01-16T05:25:09.220" v="471" actId="47"/>
        <pc:sldMkLst>
          <pc:docMk/>
          <pc:sldMk cId="2639272351" sldId="2146847176"/>
        </pc:sldMkLst>
      </pc:sldChg>
      <pc:sldChg chg="del">
        <pc:chgData name="Anusha Tyagi" userId="7388eb4e-a044-47a6-98b6-085003b48d5e" providerId="ADAL" clId="{8FD58B45-FD26-461A-9344-24EF5EE9C2BC}" dt="2025-01-16T05:25:11.146" v="473" actId="47"/>
        <pc:sldMkLst>
          <pc:docMk/>
          <pc:sldMk cId="3330676732" sldId="2146847177"/>
        </pc:sldMkLst>
      </pc:sldChg>
      <pc:sldChg chg="del">
        <pc:chgData name="Anusha Tyagi" userId="7388eb4e-a044-47a6-98b6-085003b48d5e" providerId="ADAL" clId="{8FD58B45-FD26-461A-9344-24EF5EE9C2BC}" dt="2025-01-16T05:25:12.092" v="474" actId="47"/>
        <pc:sldMkLst>
          <pc:docMk/>
          <pc:sldMk cId="3281185200" sldId="2146847178"/>
        </pc:sldMkLst>
      </pc:sldChg>
      <pc:sldChg chg="del">
        <pc:chgData name="Anusha Tyagi" userId="7388eb4e-a044-47a6-98b6-085003b48d5e" providerId="ADAL" clId="{8FD58B45-FD26-461A-9344-24EF5EE9C2BC}" dt="2025-01-16T05:25:12.984" v="475" actId="47"/>
        <pc:sldMkLst>
          <pc:docMk/>
          <pc:sldMk cId="1144662392" sldId="2146847179"/>
        </pc:sldMkLst>
      </pc:sldChg>
      <pc:sldChg chg="addSp delSp modSp mod">
        <pc:chgData name="Anusha Tyagi" userId="7388eb4e-a044-47a6-98b6-085003b48d5e" providerId="ADAL" clId="{8FD58B45-FD26-461A-9344-24EF5EE9C2BC}" dt="2025-01-17T09:14:19.013" v="519" actId="20577"/>
        <pc:sldMkLst>
          <pc:docMk/>
          <pc:sldMk cId="4225707518" sldId="2147472589"/>
        </pc:sldMkLst>
        <pc:graphicFrameChg chg="add mod modGraphic">
          <ac:chgData name="Anusha Tyagi" userId="7388eb4e-a044-47a6-98b6-085003b48d5e" providerId="ADAL" clId="{8FD58B45-FD26-461A-9344-24EF5EE9C2BC}" dt="2025-01-17T09:14:19.013" v="519" actId="20577"/>
          <ac:graphicFrameMkLst>
            <pc:docMk/>
            <pc:sldMk cId="4225707518" sldId="2147472589"/>
            <ac:graphicFrameMk id="4" creationId="{1F4E89FA-DEBB-EAB8-DB39-618AE2AE941A}"/>
          </ac:graphicFrameMkLst>
        </pc:graphicFrameChg>
      </pc:sldChg>
      <pc:sldChg chg="del">
        <pc:chgData name="Anusha Tyagi" userId="7388eb4e-a044-47a6-98b6-085003b48d5e" providerId="ADAL" clId="{8FD58B45-FD26-461A-9344-24EF5EE9C2BC}" dt="2025-01-16T05:08:12.052" v="23" actId="47"/>
        <pc:sldMkLst>
          <pc:docMk/>
          <pc:sldMk cId="1535940987" sldId="2147472591"/>
        </pc:sldMkLst>
      </pc:sldChg>
      <pc:sldChg chg="del">
        <pc:chgData name="Anusha Tyagi" userId="7388eb4e-a044-47a6-98b6-085003b48d5e" providerId="ADAL" clId="{8FD58B45-FD26-461A-9344-24EF5EE9C2BC}" dt="2025-01-16T05:18:15.844" v="458" actId="47"/>
        <pc:sldMkLst>
          <pc:docMk/>
          <pc:sldMk cId="2450940987" sldId="2147472592"/>
        </pc:sldMkLst>
      </pc:sldChg>
      <pc:sldChg chg="del">
        <pc:chgData name="Anusha Tyagi" userId="7388eb4e-a044-47a6-98b6-085003b48d5e" providerId="ADAL" clId="{8FD58B45-FD26-461A-9344-24EF5EE9C2BC}" dt="2025-01-16T05:08:15.711" v="24" actId="47"/>
        <pc:sldMkLst>
          <pc:docMk/>
          <pc:sldMk cId="3815082235" sldId="2147472593"/>
        </pc:sldMkLst>
      </pc:sldChg>
      <pc:sldChg chg="del">
        <pc:chgData name="Anusha Tyagi" userId="7388eb4e-a044-47a6-98b6-085003b48d5e" providerId="ADAL" clId="{8FD58B45-FD26-461A-9344-24EF5EE9C2BC}" dt="2025-01-16T05:09:18.575" v="29" actId="47"/>
        <pc:sldMkLst>
          <pc:docMk/>
          <pc:sldMk cId="3772755887" sldId="2147472594"/>
        </pc:sldMkLst>
      </pc:sldChg>
      <pc:sldChg chg="del">
        <pc:chgData name="Anusha Tyagi" userId="7388eb4e-a044-47a6-98b6-085003b48d5e" providerId="ADAL" clId="{8FD58B45-FD26-461A-9344-24EF5EE9C2BC}" dt="2025-01-16T05:08:47.792" v="28" actId="47"/>
        <pc:sldMkLst>
          <pc:docMk/>
          <pc:sldMk cId="768701678" sldId="2147472595"/>
        </pc:sldMkLst>
      </pc:sldChg>
      <pc:sldChg chg="del">
        <pc:chgData name="Anusha Tyagi" userId="7388eb4e-a044-47a6-98b6-085003b48d5e" providerId="ADAL" clId="{8FD58B45-FD26-461A-9344-24EF5EE9C2BC}" dt="2025-01-16T05:19:26.355" v="461" actId="47"/>
        <pc:sldMkLst>
          <pc:docMk/>
          <pc:sldMk cId="4135448521" sldId="2147472596"/>
        </pc:sldMkLst>
      </pc:sldChg>
      <pc:sldMasterChg chg="delSldLayout">
        <pc:chgData name="Anusha Tyagi" userId="7388eb4e-a044-47a6-98b6-085003b48d5e" providerId="ADAL" clId="{8FD58B45-FD26-461A-9344-24EF5EE9C2BC}" dt="2025-01-16T05:19:34.384" v="467" actId="47"/>
        <pc:sldMasterMkLst>
          <pc:docMk/>
          <pc:sldMasterMk cId="1042075340" sldId="2147483672"/>
        </pc:sldMasterMkLst>
        <pc:sldLayoutChg chg="del">
          <pc:chgData name="Anusha Tyagi" userId="7388eb4e-a044-47a6-98b6-085003b48d5e" providerId="ADAL" clId="{8FD58B45-FD26-461A-9344-24EF5EE9C2BC}" dt="2025-01-16T05:19:34.384" v="467" actId="47"/>
          <pc:sldLayoutMkLst>
            <pc:docMk/>
            <pc:sldMasterMk cId="1042075340" sldId="2147483672"/>
            <pc:sldLayoutMk cId="1650283057" sldId="2147483974"/>
          </pc:sldLayoutMkLst>
        </pc:sldLayoutChg>
      </pc:sldMasterChg>
    </pc:docChg>
  </pc:docChgLst>
  <pc:docChgLst>
    <pc:chgData name="Khyati Chugh" userId="S::khyati@edunetfoundation.org::700a351f-f432-47f7-9b44-31f0ec9eb2e1" providerId="AD" clId="Web-{DB65643C-6B66-0CCC-9333-5D95E6F8F88F}"/>
    <pc:docChg chg="modSld">
      <pc:chgData name="Khyati Chugh" userId="S::khyati@edunetfoundation.org::700a351f-f432-47f7-9b44-31f0ec9eb2e1" providerId="AD" clId="Web-{DB65643C-6B66-0CCC-9333-5D95E6F8F88F}" dt="2025-01-03T07:30:21.820" v="172" actId="1076"/>
      <pc:docMkLst>
        <pc:docMk/>
      </pc:docMkLst>
      <pc:sldChg chg="addSp delSp modSp">
        <pc:chgData name="Khyati Chugh" userId="S::khyati@edunetfoundation.org::700a351f-f432-47f7-9b44-31f0ec9eb2e1" providerId="AD" clId="Web-{DB65643C-6B66-0CCC-9333-5D95E6F8F88F}" dt="2025-01-03T07:26:02.753" v="142" actId="1076"/>
        <pc:sldMkLst>
          <pc:docMk/>
          <pc:sldMk cId="1977602362" sldId="299"/>
        </pc:sldMkLst>
        <pc:picChg chg="add mod">
          <ac:chgData name="Khyati Chugh" userId="S::khyati@edunetfoundation.org::700a351f-f432-47f7-9b44-31f0ec9eb2e1" providerId="AD" clId="Web-{DB65643C-6B66-0CCC-9333-5D95E6F8F88F}" dt="2025-01-03T07:26:02.753" v="142" actId="1076"/>
          <ac:picMkLst>
            <pc:docMk/>
            <pc:sldMk cId="1977602362" sldId="299"/>
            <ac:picMk id="2" creationId="{0D2F1CA0-B8A1-CBDF-D93D-C64B679A6E69}"/>
          </ac:picMkLst>
        </pc:picChg>
      </pc:sldChg>
      <pc:sldChg chg="modSp">
        <pc:chgData name="Khyati Chugh" userId="S::khyati@edunetfoundation.org::700a351f-f432-47f7-9b44-31f0ec9eb2e1" providerId="AD" clId="Web-{DB65643C-6B66-0CCC-9333-5D95E6F8F88F}" dt="2025-01-03T07:20:46.530" v="100"/>
        <pc:sldMkLst>
          <pc:docMk/>
          <pc:sldMk cId="4073606155" sldId="2146847138"/>
        </pc:sldMkLst>
        <pc:graphicFrameChg chg="mod modGraphic">
          <ac:chgData name="Khyati Chugh" userId="S::khyati@edunetfoundation.org::700a351f-f432-47f7-9b44-31f0ec9eb2e1" providerId="AD" clId="Web-{DB65643C-6B66-0CCC-9333-5D95E6F8F88F}" dt="2025-01-03T07:20:38.905" v="94"/>
          <ac:graphicFrameMkLst>
            <pc:docMk/>
            <pc:sldMk cId="4073606155" sldId="2146847138"/>
            <ac:graphicFrameMk id="3" creationId="{413B6C74-B6C6-2B78-75CE-F9B9A975B32F}"/>
          </ac:graphicFrameMkLst>
        </pc:graphicFrameChg>
        <pc:graphicFrameChg chg="mod modGraphic">
          <ac:chgData name="Khyati Chugh" userId="S::khyati@edunetfoundation.org::700a351f-f432-47f7-9b44-31f0ec9eb2e1" providerId="AD" clId="Web-{DB65643C-6B66-0CCC-9333-5D95E6F8F88F}" dt="2025-01-03T07:20:46.530" v="100"/>
          <ac:graphicFrameMkLst>
            <pc:docMk/>
            <pc:sldMk cId="4073606155" sldId="2146847138"/>
            <ac:graphicFrameMk id="4" creationId="{67838D2B-61B3-7F7E-2F8A-94375DAFF44A}"/>
          </ac:graphicFrameMkLst>
        </pc:graphicFrameChg>
      </pc:sldChg>
      <pc:sldChg chg="modSp">
        <pc:chgData name="Khyati Chugh" userId="S::khyati@edunetfoundation.org::700a351f-f432-47f7-9b44-31f0ec9eb2e1" providerId="AD" clId="Web-{DB65643C-6B66-0CCC-9333-5D95E6F8F88F}" dt="2025-01-03T07:20:10.029" v="48" actId="20577"/>
        <pc:sldMkLst>
          <pc:docMk/>
          <pc:sldMk cId="1317937497" sldId="2146847141"/>
        </pc:sldMkLst>
        <pc:spChg chg="mod">
          <ac:chgData name="Khyati Chugh" userId="S::khyati@edunetfoundation.org::700a351f-f432-47f7-9b44-31f0ec9eb2e1" providerId="AD" clId="Web-{DB65643C-6B66-0CCC-9333-5D95E6F8F88F}" dt="2025-01-03T07:20:10.029" v="48" actId="20577"/>
          <ac:spMkLst>
            <pc:docMk/>
            <pc:sldMk cId="1317937497" sldId="2146847141"/>
            <ac:spMk id="3" creationId="{E7BEA203-631E-156B-7C67-AC43D038D1BE}"/>
          </ac:spMkLst>
        </pc:spChg>
      </pc:sldChg>
      <pc:sldChg chg="modSp">
        <pc:chgData name="Khyati Chugh" userId="S::khyati@edunetfoundation.org::700a351f-f432-47f7-9b44-31f0ec9eb2e1" providerId="AD" clId="Web-{DB65643C-6B66-0CCC-9333-5D95E6F8F88F}" dt="2025-01-03T07:19:34.904" v="41" actId="20577"/>
        <pc:sldMkLst>
          <pc:docMk/>
          <pc:sldMk cId="3663490721" sldId="2146847143"/>
        </pc:sldMkLst>
        <pc:spChg chg="mod">
          <ac:chgData name="Khyati Chugh" userId="S::khyati@edunetfoundation.org::700a351f-f432-47f7-9b44-31f0ec9eb2e1" providerId="AD" clId="Web-{DB65643C-6B66-0CCC-9333-5D95E6F8F88F}" dt="2025-01-03T07:19:34.904" v="41" actId="20577"/>
          <ac:spMkLst>
            <pc:docMk/>
            <pc:sldMk cId="3663490721" sldId="2146847143"/>
            <ac:spMk id="3" creationId="{7ED6EAC6-DDC1-2777-3422-3C96B3364394}"/>
          </ac:spMkLst>
        </pc:spChg>
      </pc:sldChg>
      <pc:sldChg chg="modSp">
        <pc:chgData name="Khyati Chugh" userId="S::khyati@edunetfoundation.org::700a351f-f432-47f7-9b44-31f0ec9eb2e1" providerId="AD" clId="Web-{DB65643C-6B66-0CCC-9333-5D95E6F8F88F}" dt="2025-01-03T07:19:09.856" v="17" actId="1076"/>
        <pc:sldMkLst>
          <pc:docMk/>
          <pc:sldMk cId="4211105522" sldId="2146847145"/>
        </pc:sldMkLst>
        <pc:spChg chg="mod">
          <ac:chgData name="Khyati Chugh" userId="S::khyati@edunetfoundation.org::700a351f-f432-47f7-9b44-31f0ec9eb2e1" providerId="AD" clId="Web-{DB65643C-6B66-0CCC-9333-5D95E6F8F88F}" dt="2025-01-03T07:19:09.856" v="17" actId="1076"/>
          <ac:spMkLst>
            <pc:docMk/>
            <pc:sldMk cId="4211105522" sldId="2146847145"/>
            <ac:spMk id="10" creationId="{67CD17EF-E8E7-C1D0-FD38-6111646A8E94}"/>
          </ac:spMkLst>
        </pc:spChg>
      </pc:sldChg>
      <pc:sldChg chg="modNotes">
        <pc:chgData name="Khyati Chugh" userId="S::khyati@edunetfoundation.org::700a351f-f432-47f7-9b44-31f0ec9eb2e1" providerId="AD" clId="Web-{DB65643C-6B66-0CCC-9333-5D95E6F8F88F}" dt="2025-01-03T07:29:00.678" v="166"/>
        <pc:sldMkLst>
          <pc:docMk/>
          <pc:sldMk cId="2406609534" sldId="2146847148"/>
        </pc:sldMkLst>
      </pc:sldChg>
      <pc:sldChg chg="addSp modSp">
        <pc:chgData name="Khyati Chugh" userId="S::khyati@edunetfoundation.org::700a351f-f432-47f7-9b44-31f0ec9eb2e1" providerId="AD" clId="Web-{DB65643C-6B66-0CCC-9333-5D95E6F8F88F}" dt="2025-01-03T07:27:23.192" v="158"/>
        <pc:sldMkLst>
          <pc:docMk/>
          <pc:sldMk cId="3482251421" sldId="2146847160"/>
        </pc:sldMkLst>
        <pc:spChg chg="add">
          <ac:chgData name="Khyati Chugh" userId="S::khyati@edunetfoundation.org::700a351f-f432-47f7-9b44-31f0ec9eb2e1" providerId="AD" clId="Web-{DB65643C-6B66-0CCC-9333-5D95E6F8F88F}" dt="2025-01-03T07:27:04.848" v="156"/>
          <ac:spMkLst>
            <pc:docMk/>
            <pc:sldMk cId="3482251421" sldId="2146847160"/>
            <ac:spMk id="8" creationId="{3BB5734B-6157-2F37-CA22-E8A3A6A7196D}"/>
          </ac:spMkLst>
        </pc:spChg>
        <pc:spChg chg="mod">
          <ac:chgData name="Khyati Chugh" userId="S::khyati@edunetfoundation.org::700a351f-f432-47f7-9b44-31f0ec9eb2e1" providerId="AD" clId="Web-{DB65643C-6B66-0CCC-9333-5D95E6F8F88F}" dt="2025-01-03T07:26:37.395" v="155" actId="20577"/>
          <ac:spMkLst>
            <pc:docMk/>
            <pc:sldMk cId="3482251421" sldId="2146847160"/>
            <ac:spMk id="12" creationId="{68FA4076-0B1F-9038-1869-5BA036416B4F}"/>
          </ac:spMkLst>
        </pc:spChg>
        <pc:spChg chg="add">
          <ac:chgData name="Khyati Chugh" userId="S::khyati@edunetfoundation.org::700a351f-f432-47f7-9b44-31f0ec9eb2e1" providerId="AD" clId="Web-{DB65643C-6B66-0CCC-9333-5D95E6F8F88F}" dt="2025-01-03T07:27:14.411" v="157"/>
          <ac:spMkLst>
            <pc:docMk/>
            <pc:sldMk cId="3482251421" sldId="2146847160"/>
            <ac:spMk id="30" creationId="{0970E02D-6898-A21C-A1BD-1704E8A447B6}"/>
          </ac:spMkLst>
        </pc:spChg>
        <pc:spChg chg="add">
          <ac:chgData name="Khyati Chugh" userId="S::khyati@edunetfoundation.org::700a351f-f432-47f7-9b44-31f0ec9eb2e1" providerId="AD" clId="Web-{DB65643C-6B66-0CCC-9333-5D95E6F8F88F}" dt="2025-01-03T07:27:23.192" v="158"/>
          <ac:spMkLst>
            <pc:docMk/>
            <pc:sldMk cId="3482251421" sldId="2146847160"/>
            <ac:spMk id="31" creationId="{76FE2477-E1A8-7CED-1096-D283A59E5734}"/>
          </ac:spMkLst>
        </pc:spChg>
      </pc:sldChg>
      <pc:sldChg chg="modNotes">
        <pc:chgData name="Khyati Chugh" userId="S::khyati@edunetfoundation.org::700a351f-f432-47f7-9b44-31f0ec9eb2e1" providerId="AD" clId="Web-{DB65643C-6B66-0CCC-9333-5D95E6F8F88F}" dt="2025-01-03T07:29:06.084" v="168"/>
        <pc:sldMkLst>
          <pc:docMk/>
          <pc:sldMk cId="2639272351" sldId="2146847176"/>
        </pc:sldMkLst>
      </pc:sldChg>
      <pc:sldChg chg="addSp delSp modSp">
        <pc:chgData name="Khyati Chugh" userId="S::khyati@edunetfoundation.org::700a351f-f432-47f7-9b44-31f0ec9eb2e1" providerId="AD" clId="Web-{DB65643C-6B66-0CCC-9333-5D95E6F8F88F}" dt="2025-01-03T07:28:04.724" v="164" actId="14100"/>
        <pc:sldMkLst>
          <pc:docMk/>
          <pc:sldMk cId="325757162" sldId="2147472586"/>
        </pc:sldMkLst>
        <pc:picChg chg="add mod">
          <ac:chgData name="Khyati Chugh" userId="S::khyati@edunetfoundation.org::700a351f-f432-47f7-9b44-31f0ec9eb2e1" providerId="AD" clId="Web-{DB65643C-6B66-0CCC-9333-5D95E6F8F88F}" dt="2025-01-03T07:28:04.724" v="164" actId="14100"/>
          <ac:picMkLst>
            <pc:docMk/>
            <pc:sldMk cId="325757162" sldId="2147472586"/>
            <ac:picMk id="2" creationId="{23834CB6-C772-F851-3B18-94D74F184468}"/>
          </ac:picMkLst>
        </pc:picChg>
      </pc:sldChg>
      <pc:sldChg chg="modSp">
        <pc:chgData name="Khyati Chugh" userId="S::khyati@edunetfoundation.org::700a351f-f432-47f7-9b44-31f0ec9eb2e1" providerId="AD" clId="Web-{DB65643C-6B66-0CCC-9333-5D95E6F8F88F}" dt="2025-01-03T07:22:54.094" v="136" actId="1076"/>
        <pc:sldMkLst>
          <pc:docMk/>
          <pc:sldMk cId="4225707518" sldId="2147472589"/>
        </pc:sldMkLst>
      </pc:sldChg>
      <pc:sldChg chg="addSp delSp modSp">
        <pc:chgData name="Khyati Chugh" userId="S::khyati@edunetfoundation.org::700a351f-f432-47f7-9b44-31f0ec9eb2e1" providerId="AD" clId="Web-{DB65643C-6B66-0CCC-9333-5D95E6F8F88F}" dt="2025-01-03T07:18:46.997" v="12"/>
        <pc:sldMkLst>
          <pc:docMk/>
          <pc:sldMk cId="1535940987" sldId="2147472591"/>
        </pc:sldMkLst>
      </pc:sldChg>
      <pc:sldChg chg="addSp modSp modNotes">
        <pc:chgData name="Khyati Chugh" userId="S::khyati@edunetfoundation.org::700a351f-f432-47f7-9b44-31f0ec9eb2e1" providerId="AD" clId="Web-{DB65643C-6B66-0CCC-9333-5D95E6F8F88F}" dt="2025-01-03T07:30:21.820" v="172" actId="1076"/>
        <pc:sldMkLst>
          <pc:docMk/>
          <pc:sldMk cId="2450940987" sldId="2147472592"/>
        </pc:sldMkLst>
      </pc:sldChg>
    </pc:docChg>
  </pc:docChgLst>
  <pc:docChgLst>
    <pc:chgData name="Ilakkiya M" userId="S::ilakkiya@edunetfoundation.org::48db8243-fcd1-4e6e-9b0c-611efad386ee" providerId="AD" clId="Web-{41766C5C-3D43-B589-DCBD-CD43D4902110}"/>
    <pc:docChg chg="modSld">
      <pc:chgData name="Ilakkiya M" userId="S::ilakkiya@edunetfoundation.org::48db8243-fcd1-4e6e-9b0c-611efad386ee" providerId="AD" clId="Web-{41766C5C-3D43-B589-DCBD-CD43D4902110}" dt="2025-01-05T13:27:24.355" v="4" actId="1076"/>
      <pc:docMkLst>
        <pc:docMk/>
      </pc:docMkLst>
      <pc:sldChg chg="modSp">
        <pc:chgData name="Ilakkiya M" userId="S::ilakkiya@edunetfoundation.org::48db8243-fcd1-4e6e-9b0c-611efad386ee" providerId="AD" clId="Web-{41766C5C-3D43-B589-DCBD-CD43D4902110}" dt="2025-01-05T13:20:15.800" v="0" actId="1076"/>
        <pc:sldMkLst>
          <pc:docMk/>
          <pc:sldMk cId="3407201913" sldId="2146847151"/>
        </pc:sldMkLst>
        <pc:picChg chg="mod">
          <ac:chgData name="Ilakkiya M" userId="S::ilakkiya@edunetfoundation.org::48db8243-fcd1-4e6e-9b0c-611efad386ee" providerId="AD" clId="Web-{41766C5C-3D43-B589-DCBD-CD43D4902110}" dt="2025-01-05T13:20:15.800" v="0" actId="1076"/>
          <ac:picMkLst>
            <pc:docMk/>
            <pc:sldMk cId="3407201913" sldId="2146847151"/>
            <ac:picMk id="7" creationId="{A8FFD09A-0041-3BBF-CAEF-FAB81C64FA07}"/>
          </ac:picMkLst>
        </pc:picChg>
      </pc:sldChg>
      <pc:sldChg chg="modSp">
        <pc:chgData name="Ilakkiya M" userId="S::ilakkiya@edunetfoundation.org::48db8243-fcd1-4e6e-9b0c-611efad386ee" providerId="AD" clId="Web-{41766C5C-3D43-B589-DCBD-CD43D4902110}" dt="2025-01-05T13:21:59.819" v="3" actId="1076"/>
        <pc:sldMkLst>
          <pc:docMk/>
          <pc:sldMk cId="1377753941" sldId="2146847154"/>
        </pc:sldMkLst>
        <pc:picChg chg="mod">
          <ac:chgData name="Ilakkiya M" userId="S::ilakkiya@edunetfoundation.org::48db8243-fcd1-4e6e-9b0c-611efad386ee" providerId="AD" clId="Web-{41766C5C-3D43-B589-DCBD-CD43D4902110}" dt="2025-01-05T13:21:59.819" v="3" actId="1076"/>
          <ac:picMkLst>
            <pc:docMk/>
            <pc:sldMk cId="1377753941" sldId="2146847154"/>
            <ac:picMk id="4" creationId="{69B90354-3D2F-6741-3FF9-A59FCF43C640}"/>
          </ac:picMkLst>
        </pc:picChg>
      </pc:sldChg>
      <pc:sldChg chg="modSp">
        <pc:chgData name="Ilakkiya M" userId="S::ilakkiya@edunetfoundation.org::48db8243-fcd1-4e6e-9b0c-611efad386ee" providerId="AD" clId="Web-{41766C5C-3D43-B589-DCBD-CD43D4902110}" dt="2025-01-05T13:27:24.355" v="4" actId="1076"/>
        <pc:sldMkLst>
          <pc:docMk/>
          <pc:sldMk cId="3749285277" sldId="2146847170"/>
        </pc:sldMkLst>
      </pc:sldChg>
    </pc:docChg>
  </pc:docChgLst>
  <pc:docChgLst>
    <pc:chgData name="Anusha Tyagi" userId="7388eb4e-a044-47a6-98b6-085003b48d5e" providerId="ADAL" clId="{F2AEE5EC-E4E4-4B36-AE57-9A0E326732EC}"/>
    <pc:docChg chg="undo custSel delSld modSld modSection">
      <pc:chgData name="Anusha Tyagi" userId="7388eb4e-a044-47a6-98b6-085003b48d5e" providerId="ADAL" clId="{F2AEE5EC-E4E4-4B36-AE57-9A0E326732EC}" dt="2024-12-24T10:18:11.592" v="443" actId="1076"/>
      <pc:docMkLst>
        <pc:docMk/>
      </pc:docMkLst>
      <pc:sldChg chg="modSp mod">
        <pc:chgData name="Anusha Tyagi" userId="7388eb4e-a044-47a6-98b6-085003b48d5e" providerId="ADAL" clId="{F2AEE5EC-E4E4-4B36-AE57-9A0E326732EC}" dt="2024-12-24T09:55:32.095" v="117" actId="20577"/>
        <pc:sldMkLst>
          <pc:docMk/>
          <pc:sldMk cId="109857222" sldId="256"/>
        </pc:sldMkLst>
        <pc:spChg chg="mod">
          <ac:chgData name="Anusha Tyagi" userId="7388eb4e-a044-47a6-98b6-085003b48d5e" providerId="ADAL" clId="{F2AEE5EC-E4E4-4B36-AE57-9A0E326732EC}" dt="2024-12-24T09:55:32.095" v="117" actId="20577"/>
          <ac:spMkLst>
            <pc:docMk/>
            <pc:sldMk cId="109857222" sldId="256"/>
            <ac:spMk id="3" creationId="{00000000-0000-0000-0000-000000000000}"/>
          </ac:spMkLst>
        </pc:spChg>
      </pc:sldChg>
      <pc:sldChg chg="modSp mod">
        <pc:chgData name="Anusha Tyagi" userId="7388eb4e-a044-47a6-98b6-085003b48d5e" providerId="ADAL" clId="{F2AEE5EC-E4E4-4B36-AE57-9A0E326732EC}" dt="2024-12-24T10:08:31.298" v="337" actId="6549"/>
        <pc:sldMkLst>
          <pc:docMk/>
          <pc:sldMk cId="4073606155" sldId="2146847138"/>
        </pc:sldMkLst>
        <pc:graphicFrameChg chg="modGraphic">
          <ac:chgData name="Anusha Tyagi" userId="7388eb4e-a044-47a6-98b6-085003b48d5e" providerId="ADAL" clId="{F2AEE5EC-E4E4-4B36-AE57-9A0E326732EC}" dt="2024-12-24T10:08:31.298" v="337" actId="6549"/>
          <ac:graphicFrameMkLst>
            <pc:docMk/>
            <pc:sldMk cId="4073606155" sldId="2146847138"/>
            <ac:graphicFrameMk id="3" creationId="{413B6C74-B6C6-2B78-75CE-F9B9A975B32F}"/>
          </ac:graphicFrameMkLst>
        </pc:graphicFrameChg>
        <pc:graphicFrameChg chg="modGraphic">
          <ac:chgData name="Anusha Tyagi" userId="7388eb4e-a044-47a6-98b6-085003b48d5e" providerId="ADAL" clId="{F2AEE5EC-E4E4-4B36-AE57-9A0E326732EC}" dt="2024-12-24T10:08:16.768" v="330" actId="6549"/>
          <ac:graphicFrameMkLst>
            <pc:docMk/>
            <pc:sldMk cId="4073606155" sldId="2146847138"/>
            <ac:graphicFrameMk id="4" creationId="{67838D2B-61B3-7F7E-2F8A-94375DAFF44A}"/>
          </ac:graphicFrameMkLst>
        </pc:graphicFrameChg>
      </pc:sldChg>
      <pc:sldChg chg="modSp mod">
        <pc:chgData name="Anusha Tyagi" userId="7388eb4e-a044-47a6-98b6-085003b48d5e" providerId="ADAL" clId="{F2AEE5EC-E4E4-4B36-AE57-9A0E326732EC}" dt="2024-12-24T10:10:36.419" v="356" actId="12"/>
        <pc:sldMkLst>
          <pc:docMk/>
          <pc:sldMk cId="1317937497" sldId="2146847141"/>
        </pc:sldMkLst>
        <pc:spChg chg="mod">
          <ac:chgData name="Anusha Tyagi" userId="7388eb4e-a044-47a6-98b6-085003b48d5e" providerId="ADAL" clId="{F2AEE5EC-E4E4-4B36-AE57-9A0E326732EC}" dt="2024-12-24T10:10:36.419" v="356" actId="12"/>
          <ac:spMkLst>
            <pc:docMk/>
            <pc:sldMk cId="1317937497" sldId="2146847141"/>
            <ac:spMk id="3" creationId="{E7BEA203-631E-156B-7C67-AC43D038D1BE}"/>
          </ac:spMkLst>
        </pc:spChg>
      </pc:sldChg>
      <pc:sldChg chg="modSp mod">
        <pc:chgData name="Anusha Tyagi" userId="7388eb4e-a044-47a6-98b6-085003b48d5e" providerId="ADAL" clId="{F2AEE5EC-E4E4-4B36-AE57-9A0E326732EC}" dt="2024-12-24T10:07:50.598" v="328" actId="113"/>
        <pc:sldMkLst>
          <pc:docMk/>
          <pc:sldMk cId="3663490721" sldId="2146847143"/>
        </pc:sldMkLst>
        <pc:spChg chg="mod">
          <ac:chgData name="Anusha Tyagi" userId="7388eb4e-a044-47a6-98b6-085003b48d5e" providerId="ADAL" clId="{F2AEE5EC-E4E4-4B36-AE57-9A0E326732EC}" dt="2024-12-24T10:03:10.770" v="254" actId="255"/>
          <ac:spMkLst>
            <pc:docMk/>
            <pc:sldMk cId="3663490721" sldId="2146847143"/>
            <ac:spMk id="3" creationId="{7ED6EAC6-DDC1-2777-3422-3C96B3364394}"/>
          </ac:spMkLst>
        </pc:spChg>
        <pc:graphicFrameChg chg="mod">
          <ac:chgData name="Anusha Tyagi" userId="7388eb4e-a044-47a6-98b6-085003b48d5e" providerId="ADAL" clId="{F2AEE5EC-E4E4-4B36-AE57-9A0E326732EC}" dt="2024-12-24T10:07:50.598" v="328" actId="113"/>
          <ac:graphicFrameMkLst>
            <pc:docMk/>
            <pc:sldMk cId="3663490721" sldId="2146847143"/>
            <ac:graphicFrameMk id="11" creationId="{4087D903-3CDE-4844-FD98-D4BBF216567D}"/>
          </ac:graphicFrameMkLst>
        </pc:graphicFrameChg>
      </pc:sldChg>
      <pc:sldChg chg="modSp">
        <pc:chgData name="Anusha Tyagi" userId="7388eb4e-a044-47a6-98b6-085003b48d5e" providerId="ADAL" clId="{F2AEE5EC-E4E4-4B36-AE57-9A0E326732EC}" dt="2024-12-24T10:02:22.466" v="246" actId="20577"/>
        <pc:sldMkLst>
          <pc:docMk/>
          <pc:sldMk cId="2815766753" sldId="2146847144"/>
        </pc:sldMkLst>
        <pc:graphicFrameChg chg="mod">
          <ac:chgData name="Anusha Tyagi" userId="7388eb4e-a044-47a6-98b6-085003b48d5e" providerId="ADAL" clId="{F2AEE5EC-E4E4-4B36-AE57-9A0E326732EC}" dt="2024-12-24T10:02:22.466" v="246" actId="20577"/>
          <ac:graphicFrameMkLst>
            <pc:docMk/>
            <pc:sldMk cId="2815766753" sldId="2146847144"/>
            <ac:graphicFrameMk id="5" creationId="{84117302-41B0-7BC2-92D3-702CF3314C6D}"/>
          </ac:graphicFrameMkLst>
        </pc:graphicFrameChg>
      </pc:sldChg>
      <pc:sldChg chg="modSp mod">
        <pc:chgData name="Anusha Tyagi" userId="7388eb4e-a044-47a6-98b6-085003b48d5e" providerId="ADAL" clId="{F2AEE5EC-E4E4-4B36-AE57-9A0E326732EC}" dt="2024-12-24T10:01:23.372" v="191" actId="1076"/>
        <pc:sldMkLst>
          <pc:docMk/>
          <pc:sldMk cId="4211105522" sldId="2146847145"/>
        </pc:sldMkLst>
        <pc:spChg chg="mod">
          <ac:chgData name="Anusha Tyagi" userId="7388eb4e-a044-47a6-98b6-085003b48d5e" providerId="ADAL" clId="{F2AEE5EC-E4E4-4B36-AE57-9A0E326732EC}" dt="2024-12-24T10:01:23.372" v="191" actId="1076"/>
          <ac:spMkLst>
            <pc:docMk/>
            <pc:sldMk cId="4211105522" sldId="2146847145"/>
            <ac:spMk id="10" creationId="{67CD17EF-E8E7-C1D0-FD38-6111646A8E94}"/>
          </ac:spMkLst>
        </pc:spChg>
      </pc:sldChg>
      <pc:sldChg chg="modSp mod">
        <pc:chgData name="Anusha Tyagi" userId="7388eb4e-a044-47a6-98b6-085003b48d5e" providerId="ADAL" clId="{F2AEE5EC-E4E4-4B36-AE57-9A0E326732EC}" dt="2024-12-24T10:15:08.454" v="403" actId="20577"/>
        <pc:sldMkLst>
          <pc:docMk/>
          <pc:sldMk cId="2866243307" sldId="2146847152"/>
        </pc:sldMkLst>
        <pc:spChg chg="mod">
          <ac:chgData name="Anusha Tyagi" userId="7388eb4e-a044-47a6-98b6-085003b48d5e" providerId="ADAL" clId="{F2AEE5EC-E4E4-4B36-AE57-9A0E326732EC}" dt="2024-12-24T10:15:08.454" v="403" actId="20577"/>
          <ac:spMkLst>
            <pc:docMk/>
            <pc:sldMk cId="2866243307" sldId="2146847152"/>
            <ac:spMk id="9" creationId="{AF7B69B2-886E-D4AD-5F3A-1828B0D32D95}"/>
          </ac:spMkLst>
        </pc:spChg>
      </pc:sldChg>
      <pc:sldChg chg="del">
        <pc:chgData name="Anusha Tyagi" userId="7388eb4e-a044-47a6-98b6-085003b48d5e" providerId="ADAL" clId="{F2AEE5EC-E4E4-4B36-AE57-9A0E326732EC}" dt="2024-12-24T10:15:40.023" v="412" actId="47"/>
        <pc:sldMkLst>
          <pc:docMk/>
          <pc:sldMk cId="1964299355" sldId="2146847156"/>
        </pc:sldMkLst>
      </pc:sldChg>
      <pc:sldChg chg="modSp mod">
        <pc:chgData name="Anusha Tyagi" userId="7388eb4e-a044-47a6-98b6-085003b48d5e" providerId="ADAL" clId="{F2AEE5EC-E4E4-4B36-AE57-9A0E326732EC}" dt="2024-12-24T10:16:18.997" v="432" actId="20577"/>
        <pc:sldMkLst>
          <pc:docMk/>
          <pc:sldMk cId="839596498" sldId="2146847163"/>
        </pc:sldMkLst>
      </pc:sldChg>
      <pc:sldChg chg="delSp modSp mod">
        <pc:chgData name="Anusha Tyagi" userId="7388eb4e-a044-47a6-98b6-085003b48d5e" providerId="ADAL" clId="{F2AEE5EC-E4E4-4B36-AE57-9A0E326732EC}" dt="2024-12-24T10:17:21.125" v="437" actId="20577"/>
        <pc:sldMkLst>
          <pc:docMk/>
          <pc:sldMk cId="1266568192" sldId="2146847165"/>
        </pc:sldMkLst>
      </pc:sldChg>
      <pc:sldChg chg="modSp mod">
        <pc:chgData name="Anusha Tyagi" userId="7388eb4e-a044-47a6-98b6-085003b48d5e" providerId="ADAL" clId="{F2AEE5EC-E4E4-4B36-AE57-9A0E326732EC}" dt="2024-12-24T09:55:46.384" v="118" actId="255"/>
        <pc:sldMkLst>
          <pc:docMk/>
          <pc:sldMk cId="3112215697" sldId="2146847168"/>
        </pc:sldMkLst>
        <pc:spChg chg="mod">
          <ac:chgData name="Anusha Tyagi" userId="7388eb4e-a044-47a6-98b6-085003b48d5e" providerId="ADAL" clId="{F2AEE5EC-E4E4-4B36-AE57-9A0E326732EC}" dt="2024-12-24T09:55:46.384" v="118" actId="255"/>
          <ac:spMkLst>
            <pc:docMk/>
            <pc:sldMk cId="3112215697" sldId="2146847168"/>
            <ac:spMk id="3" creationId="{6C731BEA-C722-3540-9694-A8CA1C27A41E}"/>
          </ac:spMkLst>
        </pc:spChg>
      </pc:sldChg>
      <pc:sldChg chg="modSp mod">
        <pc:chgData name="Anusha Tyagi" userId="7388eb4e-a044-47a6-98b6-085003b48d5e" providerId="ADAL" clId="{F2AEE5EC-E4E4-4B36-AE57-9A0E326732EC}" dt="2024-12-24T10:18:11.592" v="443" actId="1076"/>
        <pc:sldMkLst>
          <pc:docMk/>
          <pc:sldMk cId="854545882" sldId="2147472577"/>
        </pc:sldMkLst>
        <pc:spChg chg="mod">
          <ac:chgData name="Anusha Tyagi" userId="7388eb4e-a044-47a6-98b6-085003b48d5e" providerId="ADAL" clId="{F2AEE5EC-E4E4-4B36-AE57-9A0E326732EC}" dt="2024-12-24T10:17:47" v="438" actId="255"/>
          <ac:spMkLst>
            <pc:docMk/>
            <pc:sldMk cId="854545882" sldId="2147472577"/>
            <ac:spMk id="8" creationId="{A05C7D02-282A-4BDA-F97D-10D4811F0847}"/>
          </ac:spMkLst>
        </pc:spChg>
        <pc:spChg chg="mod">
          <ac:chgData name="Anusha Tyagi" userId="7388eb4e-a044-47a6-98b6-085003b48d5e" providerId="ADAL" clId="{F2AEE5EC-E4E4-4B36-AE57-9A0E326732EC}" dt="2024-12-24T10:17:47" v="438" actId="255"/>
          <ac:spMkLst>
            <pc:docMk/>
            <pc:sldMk cId="854545882" sldId="2147472577"/>
            <ac:spMk id="9" creationId="{FEB4E534-3C24-E3B9-9897-7F1091CB42A2}"/>
          </ac:spMkLst>
        </pc:spChg>
        <pc:spChg chg="mod">
          <ac:chgData name="Anusha Tyagi" userId="7388eb4e-a044-47a6-98b6-085003b48d5e" providerId="ADAL" clId="{F2AEE5EC-E4E4-4B36-AE57-9A0E326732EC}" dt="2024-12-24T10:18:11.592" v="443" actId="1076"/>
          <ac:spMkLst>
            <pc:docMk/>
            <pc:sldMk cId="854545882" sldId="2147472577"/>
            <ac:spMk id="10" creationId="{DE4FE817-15BE-8DC7-2086-234FF6E43E3D}"/>
          </ac:spMkLst>
        </pc:spChg>
        <pc:spChg chg="mod">
          <ac:chgData name="Anusha Tyagi" userId="7388eb4e-a044-47a6-98b6-085003b48d5e" providerId="ADAL" clId="{F2AEE5EC-E4E4-4B36-AE57-9A0E326732EC}" dt="2024-12-24T10:18:02.162" v="441" actId="1076"/>
          <ac:spMkLst>
            <pc:docMk/>
            <pc:sldMk cId="854545882" sldId="2147472577"/>
            <ac:spMk id="12" creationId="{BEFD2517-9FEC-A537-41FE-DA30558BAB63}"/>
          </ac:spMkLst>
        </pc:spChg>
        <pc:spChg chg="mod">
          <ac:chgData name="Anusha Tyagi" userId="7388eb4e-a044-47a6-98b6-085003b48d5e" providerId="ADAL" clId="{F2AEE5EC-E4E4-4B36-AE57-9A0E326732EC}" dt="2024-12-24T10:17:47" v="438" actId="255"/>
          <ac:spMkLst>
            <pc:docMk/>
            <pc:sldMk cId="854545882" sldId="2147472577"/>
            <ac:spMk id="13" creationId="{FC6B0CB6-972F-12B6-1302-08B70AD4897A}"/>
          </ac:spMkLst>
        </pc:spChg>
        <pc:spChg chg="mod">
          <ac:chgData name="Anusha Tyagi" userId="7388eb4e-a044-47a6-98b6-085003b48d5e" providerId="ADAL" clId="{F2AEE5EC-E4E4-4B36-AE57-9A0E326732EC}" dt="2024-12-24T10:17:47" v="438" actId="255"/>
          <ac:spMkLst>
            <pc:docMk/>
            <pc:sldMk cId="854545882" sldId="2147472577"/>
            <ac:spMk id="14" creationId="{9B49D740-A38C-0C3C-32C9-1F33773B0847}"/>
          </ac:spMkLst>
        </pc:spChg>
      </pc:sldChg>
      <pc:sldChg chg="del">
        <pc:chgData name="Anusha Tyagi" userId="7388eb4e-a044-47a6-98b6-085003b48d5e" providerId="ADAL" clId="{F2AEE5EC-E4E4-4B36-AE57-9A0E326732EC}" dt="2024-12-24T10:15:31.279" v="404" actId="47"/>
        <pc:sldMkLst>
          <pc:docMk/>
          <pc:sldMk cId="999449524" sldId="2147472578"/>
        </pc:sldMkLst>
      </pc:sldChg>
      <pc:sldChg chg="del">
        <pc:chgData name="Anusha Tyagi" userId="7388eb4e-a044-47a6-98b6-085003b48d5e" providerId="ADAL" clId="{F2AEE5EC-E4E4-4B36-AE57-9A0E326732EC}" dt="2024-12-24T10:15:32.615" v="405" actId="47"/>
        <pc:sldMkLst>
          <pc:docMk/>
          <pc:sldMk cId="745433614" sldId="2147472579"/>
        </pc:sldMkLst>
      </pc:sldChg>
      <pc:sldChg chg="del">
        <pc:chgData name="Anusha Tyagi" userId="7388eb4e-a044-47a6-98b6-085003b48d5e" providerId="ADAL" clId="{F2AEE5EC-E4E4-4B36-AE57-9A0E326732EC}" dt="2024-12-24T10:15:33.605" v="406" actId="47"/>
        <pc:sldMkLst>
          <pc:docMk/>
          <pc:sldMk cId="3288732224" sldId="2147472580"/>
        </pc:sldMkLst>
      </pc:sldChg>
      <pc:sldChg chg="del">
        <pc:chgData name="Anusha Tyagi" userId="7388eb4e-a044-47a6-98b6-085003b48d5e" providerId="ADAL" clId="{F2AEE5EC-E4E4-4B36-AE57-9A0E326732EC}" dt="2024-12-24T10:15:34.471" v="407" actId="47"/>
        <pc:sldMkLst>
          <pc:docMk/>
          <pc:sldMk cId="403899197" sldId="2147472581"/>
        </pc:sldMkLst>
      </pc:sldChg>
      <pc:sldChg chg="del">
        <pc:chgData name="Anusha Tyagi" userId="7388eb4e-a044-47a6-98b6-085003b48d5e" providerId="ADAL" clId="{F2AEE5EC-E4E4-4B36-AE57-9A0E326732EC}" dt="2024-12-24T10:15:35.714" v="408" actId="47"/>
        <pc:sldMkLst>
          <pc:docMk/>
          <pc:sldMk cId="3825797397" sldId="2147472582"/>
        </pc:sldMkLst>
      </pc:sldChg>
      <pc:sldChg chg="del">
        <pc:chgData name="Anusha Tyagi" userId="7388eb4e-a044-47a6-98b6-085003b48d5e" providerId="ADAL" clId="{F2AEE5EC-E4E4-4B36-AE57-9A0E326732EC}" dt="2024-12-24T10:15:36.548" v="409" actId="47"/>
        <pc:sldMkLst>
          <pc:docMk/>
          <pc:sldMk cId="777826506" sldId="2147472583"/>
        </pc:sldMkLst>
      </pc:sldChg>
      <pc:sldChg chg="del">
        <pc:chgData name="Anusha Tyagi" userId="7388eb4e-a044-47a6-98b6-085003b48d5e" providerId="ADAL" clId="{F2AEE5EC-E4E4-4B36-AE57-9A0E326732EC}" dt="2024-12-24T10:15:37.524" v="410" actId="47"/>
        <pc:sldMkLst>
          <pc:docMk/>
          <pc:sldMk cId="2211668990" sldId="2147472584"/>
        </pc:sldMkLst>
      </pc:sldChg>
      <pc:sldChg chg="del">
        <pc:chgData name="Anusha Tyagi" userId="7388eb4e-a044-47a6-98b6-085003b48d5e" providerId="ADAL" clId="{F2AEE5EC-E4E4-4B36-AE57-9A0E326732EC}" dt="2024-12-24T10:15:38.420" v="411" actId="47"/>
        <pc:sldMkLst>
          <pc:docMk/>
          <pc:sldMk cId="4003112898" sldId="2147472585"/>
        </pc:sldMkLst>
      </pc:sldChg>
      <pc:sldChg chg="modSp mod">
        <pc:chgData name="Anusha Tyagi" userId="7388eb4e-a044-47a6-98b6-085003b48d5e" providerId="ADAL" clId="{F2AEE5EC-E4E4-4B36-AE57-9A0E326732EC}" dt="2024-12-24T10:11:04.210" v="358" actId="6549"/>
        <pc:sldMkLst>
          <pc:docMk/>
          <pc:sldMk cId="4225707518" sldId="2147472589"/>
        </pc:sldMkLst>
      </pc:sldChg>
      <pc:sldChg chg="addSp delSp modSp mod">
        <pc:chgData name="Anusha Tyagi" userId="7388eb4e-a044-47a6-98b6-085003b48d5e" providerId="ADAL" clId="{F2AEE5EC-E4E4-4B36-AE57-9A0E326732EC}" dt="2024-12-24T10:00:53.825" v="158" actId="313"/>
        <pc:sldMkLst>
          <pc:docMk/>
          <pc:sldMk cId="1535940987" sldId="2147472591"/>
        </pc:sldMkLst>
      </pc:sldChg>
      <pc:sldChg chg="addSp delSp modSp mod">
        <pc:chgData name="Anusha Tyagi" userId="7388eb4e-a044-47a6-98b6-085003b48d5e" providerId="ADAL" clId="{F2AEE5EC-E4E4-4B36-AE57-9A0E326732EC}" dt="2024-12-24T10:13:03.514" v="367" actId="14100"/>
        <pc:sldMkLst>
          <pc:docMk/>
          <pc:sldMk cId="2450940987" sldId="2147472592"/>
        </pc:sldMkLst>
      </pc:sldChg>
    </pc:docChg>
  </pc:docChgLst>
  <pc:docChgLst>
    <pc:chgData name="Khyati Chugh" userId="S::khyati@edunetfoundation.org::700a351f-f432-47f7-9b44-31f0ec9eb2e1" providerId="AD" clId="Web-{8436D52A-E072-B9C3-9399-F04897561914}"/>
    <pc:docChg chg="modSld">
      <pc:chgData name="Khyati Chugh" userId="S::khyati@edunetfoundation.org::700a351f-f432-47f7-9b44-31f0ec9eb2e1" providerId="AD" clId="Web-{8436D52A-E072-B9C3-9399-F04897561914}" dt="2024-08-12T07:45:05.589" v="14" actId="20577"/>
      <pc:docMkLst>
        <pc:docMk/>
      </pc:docMkLst>
      <pc:sldChg chg="modSp">
        <pc:chgData name="Khyati Chugh" userId="S::khyati@edunetfoundation.org::700a351f-f432-47f7-9b44-31f0ec9eb2e1" providerId="AD" clId="Web-{8436D52A-E072-B9C3-9399-F04897561914}" dt="2024-08-12T07:45:05.589" v="14" actId="20577"/>
        <pc:sldMkLst>
          <pc:docMk/>
          <pc:sldMk cId="839596498" sldId="2146847163"/>
        </pc:sldMkLst>
      </pc:sldChg>
    </pc:docChg>
  </pc:docChgLst>
  <pc:docChgLst>
    <pc:chgData name="Ilakkiya M" userId="S::ilakkiya@edunetfoundation.org::48db8243-fcd1-4e6e-9b0c-611efad386ee" providerId="AD" clId="Web-{9F718D8E-C9E3-AC33-AA48-A18D37546580}"/>
    <pc:docChg chg="addSld modSection">
      <pc:chgData name="Ilakkiya M" userId="S::ilakkiya@edunetfoundation.org::48db8243-fcd1-4e6e-9b0c-611efad386ee" providerId="AD" clId="Web-{9F718D8E-C9E3-AC33-AA48-A18D37546580}" dt="2025-01-10T09:21:24.137" v="0"/>
      <pc:docMkLst>
        <pc:docMk/>
      </pc:docMkLst>
      <pc:sldChg chg="new">
        <pc:chgData name="Ilakkiya M" userId="S::ilakkiya@edunetfoundation.org::48db8243-fcd1-4e6e-9b0c-611efad386ee" providerId="AD" clId="Web-{9F718D8E-C9E3-AC33-AA48-A18D37546580}" dt="2025-01-10T09:21:24.137" v="0"/>
        <pc:sldMkLst>
          <pc:docMk/>
          <pc:sldMk cId="4135448521" sldId="2147472596"/>
        </pc:sldMkLst>
      </pc:sldChg>
    </pc:docChg>
  </pc:docChgLst>
  <pc:docChgLst>
    <pc:chgData name="Guest User" userId="S::urn:spo:anon#667db3aa524fc112c4cc016d96efb887cdd02dcad5aa3340055c34d5c00d59fe::" providerId="AD" clId="Web-{DB5AD684-6761-A3B5-BCB8-1B2507407A05}"/>
    <pc:docChg chg="delSld modSection">
      <pc:chgData name="Guest User" userId="S::urn:spo:anon#667db3aa524fc112c4cc016d96efb887cdd02dcad5aa3340055c34d5c00d59fe::" providerId="AD" clId="Web-{DB5AD684-6761-A3B5-BCB8-1B2507407A05}" dt="2025-01-04T11:54:36.465" v="0"/>
      <pc:docMkLst>
        <pc:docMk/>
      </pc:docMkLst>
      <pc:sldChg chg="del">
        <pc:chgData name="Guest User" userId="S::urn:spo:anon#667db3aa524fc112c4cc016d96efb887cdd02dcad5aa3340055c34d5c00d59fe::" providerId="AD" clId="Web-{DB5AD684-6761-A3B5-BCB8-1B2507407A05}" dt="2025-01-04T11:54:36.465" v="0"/>
        <pc:sldMkLst>
          <pc:docMk/>
          <pc:sldMk cId="1728359352" sldId="2147472593"/>
        </pc:sldMkLst>
      </pc:sldChg>
    </pc:docChg>
  </pc:docChgLst>
  <pc:docChgLst>
    <pc:chgData name="Kamalesh SK" userId="S::kamaleshsk@edunetfoundation.org::cdc3dd52-f7fa-46b3-bc2d-3afc964e783a" providerId="AD" clId="Web-{0ACAE344-02EE-A032-BA99-E5744D10D933}"/>
    <pc:docChg chg="modSld">
      <pc:chgData name="Kamalesh SK" userId="S::kamaleshsk@edunetfoundation.org::cdc3dd52-f7fa-46b3-bc2d-3afc964e783a" providerId="AD" clId="Web-{0ACAE344-02EE-A032-BA99-E5744D10D933}" dt="2025-01-03T19:32:41.960" v="2" actId="20577"/>
      <pc:docMkLst>
        <pc:docMk/>
      </pc:docMkLst>
      <pc:sldChg chg="modSp">
        <pc:chgData name="Kamalesh SK" userId="S::kamaleshsk@edunetfoundation.org::cdc3dd52-f7fa-46b3-bc2d-3afc964e783a" providerId="AD" clId="Web-{0ACAE344-02EE-A032-BA99-E5744D10D933}" dt="2025-01-03T19:32:41.960" v="2" actId="20577"/>
        <pc:sldMkLst>
          <pc:docMk/>
          <pc:sldMk cId="854545882" sldId="2147472577"/>
        </pc:sldMkLst>
        <pc:spChg chg="mod">
          <ac:chgData name="Kamalesh SK" userId="S::kamaleshsk@edunetfoundation.org::cdc3dd52-f7fa-46b3-bc2d-3afc964e783a" providerId="AD" clId="Web-{0ACAE344-02EE-A032-BA99-E5744D10D933}" dt="2025-01-03T19:32:41.960" v="2" actId="20577"/>
          <ac:spMkLst>
            <pc:docMk/>
            <pc:sldMk cId="854545882" sldId="2147472577"/>
            <ac:spMk id="8" creationId="{A05C7D02-282A-4BDA-F97D-10D4811F0847}"/>
          </ac:spMkLst>
        </pc:spChg>
      </pc:sldChg>
    </pc:docChg>
  </pc:docChgLst>
  <pc:docChgLst>
    <pc:chgData name="Anusha Tyagi" userId="7388eb4e-a044-47a6-98b6-085003b48d5e" providerId="ADAL" clId="{20F09478-3722-4ED2-A397-BB27264611DD}"/>
    <pc:docChg chg="undo custSel modSld">
      <pc:chgData name="Anusha Tyagi" userId="7388eb4e-a044-47a6-98b6-085003b48d5e" providerId="ADAL" clId="{20F09478-3722-4ED2-A397-BB27264611DD}" dt="2025-01-03T06:36:50.767" v="259" actId="1076"/>
      <pc:docMkLst>
        <pc:docMk/>
      </pc:docMkLst>
      <pc:sldChg chg="modSp mod">
        <pc:chgData name="Anusha Tyagi" userId="7388eb4e-a044-47a6-98b6-085003b48d5e" providerId="ADAL" clId="{20F09478-3722-4ED2-A397-BB27264611DD}" dt="2025-01-03T06:23:34.809" v="50" actId="20577"/>
        <pc:sldMkLst>
          <pc:docMk/>
          <pc:sldMk cId="109857222" sldId="256"/>
        </pc:sldMkLst>
        <pc:spChg chg="mod">
          <ac:chgData name="Anusha Tyagi" userId="7388eb4e-a044-47a6-98b6-085003b48d5e" providerId="ADAL" clId="{20F09478-3722-4ED2-A397-BB27264611DD}" dt="2025-01-03T06:23:34.809" v="50" actId="20577"/>
          <ac:spMkLst>
            <pc:docMk/>
            <pc:sldMk cId="109857222" sldId="256"/>
            <ac:spMk id="3" creationId="{00000000-0000-0000-0000-000000000000}"/>
          </ac:spMkLst>
        </pc:spChg>
      </pc:sldChg>
      <pc:sldChg chg="modSp mod">
        <pc:chgData name="Anusha Tyagi" userId="7388eb4e-a044-47a6-98b6-085003b48d5e" providerId="ADAL" clId="{20F09478-3722-4ED2-A397-BB27264611DD}" dt="2025-01-03T06:33:18.806" v="225"/>
        <pc:sldMkLst>
          <pc:docMk/>
          <pc:sldMk cId="4073606155" sldId="2146847138"/>
        </pc:sldMkLst>
        <pc:graphicFrameChg chg="mod modGraphic">
          <ac:chgData name="Anusha Tyagi" userId="7388eb4e-a044-47a6-98b6-085003b48d5e" providerId="ADAL" clId="{20F09478-3722-4ED2-A397-BB27264611DD}" dt="2025-01-03T06:33:18.806" v="225"/>
          <ac:graphicFrameMkLst>
            <pc:docMk/>
            <pc:sldMk cId="4073606155" sldId="2146847138"/>
            <ac:graphicFrameMk id="3" creationId="{413B6C74-B6C6-2B78-75CE-F9B9A975B32F}"/>
          </ac:graphicFrameMkLst>
        </pc:graphicFrameChg>
      </pc:sldChg>
      <pc:sldChg chg="modSp mod">
        <pc:chgData name="Anusha Tyagi" userId="7388eb4e-a044-47a6-98b6-085003b48d5e" providerId="ADAL" clId="{20F09478-3722-4ED2-A397-BB27264611DD}" dt="2025-01-03T06:31:24.491" v="215" actId="20577"/>
        <pc:sldMkLst>
          <pc:docMk/>
          <pc:sldMk cId="1317937497" sldId="2146847141"/>
        </pc:sldMkLst>
        <pc:spChg chg="mod">
          <ac:chgData name="Anusha Tyagi" userId="7388eb4e-a044-47a6-98b6-085003b48d5e" providerId="ADAL" clId="{20F09478-3722-4ED2-A397-BB27264611DD}" dt="2025-01-03T06:31:24.491" v="215" actId="20577"/>
          <ac:spMkLst>
            <pc:docMk/>
            <pc:sldMk cId="1317937497" sldId="2146847141"/>
            <ac:spMk id="3" creationId="{E7BEA203-631E-156B-7C67-AC43D038D1BE}"/>
          </ac:spMkLst>
        </pc:spChg>
      </pc:sldChg>
      <pc:sldChg chg="modSp mod">
        <pc:chgData name="Anusha Tyagi" userId="7388eb4e-a044-47a6-98b6-085003b48d5e" providerId="ADAL" clId="{20F09478-3722-4ED2-A397-BB27264611DD}" dt="2025-01-03T06:30:39.764" v="189" actId="20577"/>
        <pc:sldMkLst>
          <pc:docMk/>
          <pc:sldMk cId="3663490721" sldId="2146847143"/>
        </pc:sldMkLst>
        <pc:spChg chg="mod">
          <ac:chgData name="Anusha Tyagi" userId="7388eb4e-a044-47a6-98b6-085003b48d5e" providerId="ADAL" clId="{20F09478-3722-4ED2-A397-BB27264611DD}" dt="2025-01-03T06:25:54.002" v="130" actId="20577"/>
          <ac:spMkLst>
            <pc:docMk/>
            <pc:sldMk cId="3663490721" sldId="2146847143"/>
            <ac:spMk id="3" creationId="{7ED6EAC6-DDC1-2777-3422-3C96B3364394}"/>
          </ac:spMkLst>
        </pc:spChg>
        <pc:graphicFrameChg chg="mod">
          <ac:chgData name="Anusha Tyagi" userId="7388eb4e-a044-47a6-98b6-085003b48d5e" providerId="ADAL" clId="{20F09478-3722-4ED2-A397-BB27264611DD}" dt="2025-01-03T06:30:39.764" v="189" actId="20577"/>
          <ac:graphicFrameMkLst>
            <pc:docMk/>
            <pc:sldMk cId="3663490721" sldId="2146847143"/>
            <ac:graphicFrameMk id="11" creationId="{4087D903-3CDE-4844-FD98-D4BBF216567D}"/>
          </ac:graphicFrameMkLst>
        </pc:graphicFrameChg>
      </pc:sldChg>
      <pc:sldChg chg="modSp">
        <pc:chgData name="Anusha Tyagi" userId="7388eb4e-a044-47a6-98b6-085003b48d5e" providerId="ADAL" clId="{20F09478-3722-4ED2-A397-BB27264611DD}" dt="2025-01-03T06:24:50.619" v="122" actId="20577"/>
        <pc:sldMkLst>
          <pc:docMk/>
          <pc:sldMk cId="2815766753" sldId="2146847144"/>
        </pc:sldMkLst>
        <pc:graphicFrameChg chg="mod">
          <ac:chgData name="Anusha Tyagi" userId="7388eb4e-a044-47a6-98b6-085003b48d5e" providerId="ADAL" clId="{20F09478-3722-4ED2-A397-BB27264611DD}" dt="2025-01-03T06:24:50.619" v="122" actId="20577"/>
          <ac:graphicFrameMkLst>
            <pc:docMk/>
            <pc:sldMk cId="2815766753" sldId="2146847144"/>
            <ac:graphicFrameMk id="5" creationId="{84117302-41B0-7BC2-92D3-702CF3314C6D}"/>
          </ac:graphicFrameMkLst>
        </pc:graphicFrameChg>
      </pc:sldChg>
      <pc:sldChg chg="modSp mod">
        <pc:chgData name="Anusha Tyagi" userId="7388eb4e-a044-47a6-98b6-085003b48d5e" providerId="ADAL" clId="{20F09478-3722-4ED2-A397-BB27264611DD}" dt="2025-01-03T06:36:50.767" v="259" actId="1076"/>
        <pc:sldMkLst>
          <pc:docMk/>
          <pc:sldMk cId="4211105522" sldId="2146847145"/>
        </pc:sldMkLst>
        <pc:spChg chg="mod">
          <ac:chgData name="Anusha Tyagi" userId="7388eb4e-a044-47a6-98b6-085003b48d5e" providerId="ADAL" clId="{20F09478-3722-4ED2-A397-BB27264611DD}" dt="2025-01-03T06:36:50.767" v="259" actId="1076"/>
          <ac:spMkLst>
            <pc:docMk/>
            <pc:sldMk cId="4211105522" sldId="2146847145"/>
            <ac:spMk id="2" creationId="{5E8DAE54-A9D8-144F-0D22-E5827E9C90AE}"/>
          </ac:spMkLst>
        </pc:spChg>
        <pc:spChg chg="mod">
          <ac:chgData name="Anusha Tyagi" userId="7388eb4e-a044-47a6-98b6-085003b48d5e" providerId="ADAL" clId="{20F09478-3722-4ED2-A397-BB27264611DD}" dt="2025-01-03T06:36:45.933" v="258" actId="20577"/>
          <ac:spMkLst>
            <pc:docMk/>
            <pc:sldMk cId="4211105522" sldId="2146847145"/>
            <ac:spMk id="10" creationId="{67CD17EF-E8E7-C1D0-FD38-6111646A8E94}"/>
          </ac:spMkLst>
        </pc:spChg>
      </pc:sldChg>
      <pc:sldChg chg="modSp mod">
        <pc:chgData name="Anusha Tyagi" userId="7388eb4e-a044-47a6-98b6-085003b48d5e" providerId="ADAL" clId="{20F09478-3722-4ED2-A397-BB27264611DD}" dt="2025-01-03T06:35:05.806" v="255" actId="255"/>
        <pc:sldMkLst>
          <pc:docMk/>
          <pc:sldMk cId="2866243307" sldId="2146847152"/>
        </pc:sldMkLst>
        <pc:spChg chg="mod">
          <ac:chgData name="Anusha Tyagi" userId="7388eb4e-a044-47a6-98b6-085003b48d5e" providerId="ADAL" clId="{20F09478-3722-4ED2-A397-BB27264611DD}" dt="2025-01-03T06:35:05.806" v="255" actId="255"/>
          <ac:spMkLst>
            <pc:docMk/>
            <pc:sldMk cId="2866243307" sldId="2146847152"/>
            <ac:spMk id="9" creationId="{AF7B69B2-886E-D4AD-5F3A-1828B0D32D95}"/>
          </ac:spMkLst>
        </pc:spChg>
      </pc:sldChg>
      <pc:sldChg chg="modSp mod">
        <pc:chgData name="Anusha Tyagi" userId="7388eb4e-a044-47a6-98b6-085003b48d5e" providerId="ADAL" clId="{20F09478-3722-4ED2-A397-BB27264611DD}" dt="2025-01-03T06:34:03.789" v="235" actId="20577"/>
        <pc:sldMkLst>
          <pc:docMk/>
          <pc:sldMk cId="839596498" sldId="2146847163"/>
        </pc:sldMkLst>
      </pc:sldChg>
      <pc:sldChg chg="modSp mod modNotesTx">
        <pc:chgData name="Anusha Tyagi" userId="7388eb4e-a044-47a6-98b6-085003b48d5e" providerId="ADAL" clId="{20F09478-3722-4ED2-A397-BB27264611DD}" dt="2025-01-03T06:34:23.665" v="237" actId="20577"/>
        <pc:sldMkLst>
          <pc:docMk/>
          <pc:sldMk cId="1266568192" sldId="2146847165"/>
        </pc:sldMkLst>
      </pc:sldChg>
      <pc:sldChg chg="delSp modSp mod">
        <pc:chgData name="Anusha Tyagi" userId="7388eb4e-a044-47a6-98b6-085003b48d5e" providerId="ADAL" clId="{20F09478-3722-4ED2-A397-BB27264611DD}" dt="2025-01-03T06:33:27.713" v="227" actId="20577"/>
        <pc:sldMkLst>
          <pc:docMk/>
          <pc:sldMk cId="2450940987" sldId="2147472592"/>
        </pc:sldMkLst>
      </pc:sldChg>
    </pc:docChg>
  </pc:docChgLst>
  <pc:docChgLst>
    <pc:chgData name="Khyati Chugh" userId="S::khyati@edunetfoundation.org::700a351f-f432-47f7-9b44-31f0ec9eb2e1" providerId="AD" clId="Web-{733B7BAF-3745-1655-BB24-917670273C64}"/>
    <pc:docChg chg="modSld">
      <pc:chgData name="Khyati Chugh" userId="S::khyati@edunetfoundation.org::700a351f-f432-47f7-9b44-31f0ec9eb2e1" providerId="AD" clId="Web-{733B7BAF-3745-1655-BB24-917670273C64}" dt="2025-01-03T12:39:55.825" v="19" actId="20577"/>
      <pc:docMkLst>
        <pc:docMk/>
      </pc:docMkLst>
      <pc:sldChg chg="addSp modSp">
        <pc:chgData name="Khyati Chugh" userId="S::khyati@edunetfoundation.org::700a351f-f432-47f7-9b44-31f0ec9eb2e1" providerId="AD" clId="Web-{733B7BAF-3745-1655-BB24-917670273C64}" dt="2025-01-03T12:39:55.825" v="19" actId="20577"/>
        <pc:sldMkLst>
          <pc:docMk/>
          <pc:sldMk cId="1266568192" sldId="2146847165"/>
        </pc:sldMkLst>
      </pc:sldChg>
    </pc:docChg>
  </pc:docChgLst>
  <pc:docChgLst>
    <pc:chgData name="Vignesh Muthuvelan" userId="4bba1e78-7f47-423f-a071-b783ac2aa66f" providerId="ADAL" clId="{AEC67DA4-6192-4296-8AF5-847AA763B000}"/>
    <pc:docChg chg="undo custSel addSld delSld modSld sldOrd modSection">
      <pc:chgData name="Vignesh Muthuvelan" userId="4bba1e78-7f47-423f-a071-b783ac2aa66f" providerId="ADAL" clId="{AEC67DA4-6192-4296-8AF5-847AA763B000}" dt="2025-02-04T07:52:08.618" v="70" actId="20577"/>
      <pc:docMkLst>
        <pc:docMk/>
      </pc:docMkLst>
      <pc:sldChg chg="modSp mod ord">
        <pc:chgData name="Vignesh Muthuvelan" userId="4bba1e78-7f47-423f-a071-b783ac2aa66f" providerId="ADAL" clId="{AEC67DA4-6192-4296-8AF5-847AA763B000}" dt="2025-02-04T07:51:57.023" v="61"/>
        <pc:sldMkLst>
          <pc:docMk/>
          <pc:sldMk cId="109857222" sldId="256"/>
        </pc:sldMkLst>
        <pc:spChg chg="mod">
          <ac:chgData name="Vignesh Muthuvelan" userId="4bba1e78-7f47-423f-a071-b783ac2aa66f" providerId="ADAL" clId="{AEC67DA4-6192-4296-8AF5-847AA763B000}" dt="2025-01-28T07:33:47.016" v="21" actId="20577"/>
          <ac:spMkLst>
            <pc:docMk/>
            <pc:sldMk cId="109857222" sldId="256"/>
            <ac:spMk id="8" creationId="{2EB400A1-EB5E-5EB1-1858-2E93BBF516A2}"/>
          </ac:spMkLst>
        </pc:spChg>
      </pc:sldChg>
      <pc:sldChg chg="modSp mod">
        <pc:chgData name="Vignesh Muthuvelan" userId="4bba1e78-7f47-423f-a071-b783ac2aa66f" providerId="ADAL" clId="{AEC67DA4-6192-4296-8AF5-847AA763B000}" dt="2025-02-04T07:52:08.618" v="70" actId="20577"/>
        <pc:sldMkLst>
          <pc:docMk/>
          <pc:sldMk cId="4034109591" sldId="2147472591"/>
        </pc:sldMkLst>
        <pc:spChg chg="mod">
          <ac:chgData name="Vignesh Muthuvelan" userId="4bba1e78-7f47-423f-a071-b783ac2aa66f" providerId="ADAL" clId="{AEC67DA4-6192-4296-8AF5-847AA763B000}" dt="2025-02-04T07:52:08.618" v="70" actId="20577"/>
          <ac:spMkLst>
            <pc:docMk/>
            <pc:sldMk cId="4034109591" sldId="2147472591"/>
            <ac:spMk id="3" creationId="{A29F99E8-39C7-52EA-1CBE-50C70587467E}"/>
          </ac:spMkLst>
        </pc:spChg>
      </pc:sldChg>
      <pc:sldChg chg="modSp add del mod ord">
        <pc:chgData name="Vignesh Muthuvelan" userId="4bba1e78-7f47-423f-a071-b783ac2aa66f" providerId="ADAL" clId="{AEC67DA4-6192-4296-8AF5-847AA763B000}" dt="2025-02-04T07:51:51.919" v="59" actId="20577"/>
        <pc:sldMkLst>
          <pc:docMk/>
          <pc:sldMk cId="1060055962" sldId="2147472592"/>
        </pc:sldMkLst>
        <pc:spChg chg="mod">
          <ac:chgData name="Vignesh Muthuvelan" userId="4bba1e78-7f47-423f-a071-b783ac2aa66f" providerId="ADAL" clId="{AEC67DA4-6192-4296-8AF5-847AA763B000}" dt="2025-02-03T04:00:19.449" v="47" actId="1076"/>
          <ac:spMkLst>
            <pc:docMk/>
            <pc:sldMk cId="1060055962" sldId="2147472592"/>
            <ac:spMk id="3" creationId="{C0309780-2D0B-9FEF-D8F6-CA6E800070BA}"/>
          </ac:spMkLst>
        </pc:spChg>
        <pc:spChg chg="mod">
          <ac:chgData name="Vignesh Muthuvelan" userId="4bba1e78-7f47-423f-a071-b783ac2aa66f" providerId="ADAL" clId="{AEC67DA4-6192-4296-8AF5-847AA763B000}" dt="2025-02-04T07:51:51.919" v="59" actId="20577"/>
          <ac:spMkLst>
            <pc:docMk/>
            <pc:sldMk cId="1060055962" sldId="2147472592"/>
            <ac:spMk id="8" creationId="{6B45C145-E08E-8FE4-D73A-CCB85E91693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7B12B6-F38E-45E0-A82E-A0AE6AD239C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31B622-4B95-4C86-881C-350CB31F8AE7}">
      <dgm:prSet phldrT="[Text]" phldr="0"/>
      <dgm:spPr/>
      <dgm:t>
        <a:bodyPr/>
        <a:lstStyle/>
        <a:p>
          <a:pPr>
            <a:lnSpc>
              <a:spcPct val="100000"/>
            </a:lnSpc>
          </a:pPr>
          <a:r>
            <a:rPr lang="en-US" b="1">
              <a:latin typeface="Calibri Light" panose="020F0302020204030204"/>
            </a:rPr>
            <a:t>8-weeks program for the students</a:t>
          </a:r>
          <a:endParaRPr lang="en-US" b="1"/>
        </a:p>
      </dgm:t>
    </dgm:pt>
    <dgm:pt modelId="{F3F2BA92-ADE6-4DAE-8E61-1484C3A2CF48}" type="parTrans" cxnId="{1F6D3351-F529-45E2-A006-90C85B9DBF73}">
      <dgm:prSet/>
      <dgm:spPr/>
      <dgm:t>
        <a:bodyPr/>
        <a:lstStyle/>
        <a:p>
          <a:endParaRPr lang="en-US"/>
        </a:p>
      </dgm:t>
    </dgm:pt>
    <dgm:pt modelId="{01E32178-8DFD-40F7-8648-08F48219A504}" type="sibTrans" cxnId="{1F6D3351-F529-45E2-A006-90C85B9DBF73}">
      <dgm:prSet/>
      <dgm:spPr/>
      <dgm:t>
        <a:bodyPr/>
        <a:lstStyle/>
        <a:p>
          <a:pPr>
            <a:lnSpc>
              <a:spcPct val="100000"/>
            </a:lnSpc>
          </a:pPr>
          <a:endParaRPr lang="en-US"/>
        </a:p>
      </dgm:t>
    </dgm:pt>
    <dgm:pt modelId="{FB882337-5B42-42C7-A696-634A42A192C9}">
      <dgm:prSet phldrT="[Text]" phldr="0"/>
      <dgm:spPr/>
      <dgm:t>
        <a:bodyPr/>
        <a:lstStyle/>
        <a:p>
          <a:pPr>
            <a:lnSpc>
              <a:spcPct val="100000"/>
            </a:lnSpc>
          </a:pPr>
          <a:r>
            <a:rPr lang="en-US" b="1">
              <a:latin typeface="Calibri Light" panose="020F0302020204030204"/>
            </a:rPr>
            <a:t>Advanced learning of technologies with free certificates</a:t>
          </a:r>
          <a:endParaRPr lang="en-US" b="1"/>
        </a:p>
      </dgm:t>
    </dgm:pt>
    <dgm:pt modelId="{EFF0BFCF-E382-422A-8CE7-A7624101EF80}" type="parTrans" cxnId="{DA6EEEBA-A753-42C0-BB97-FC2257F66E18}">
      <dgm:prSet/>
      <dgm:spPr/>
      <dgm:t>
        <a:bodyPr/>
        <a:lstStyle/>
        <a:p>
          <a:endParaRPr lang="en-US"/>
        </a:p>
      </dgm:t>
    </dgm:pt>
    <dgm:pt modelId="{C38816FE-0B20-403C-9832-D54011E07000}" type="sibTrans" cxnId="{DA6EEEBA-A753-42C0-BB97-FC2257F66E18}">
      <dgm:prSet/>
      <dgm:spPr/>
      <dgm:t>
        <a:bodyPr/>
        <a:lstStyle/>
        <a:p>
          <a:pPr>
            <a:lnSpc>
              <a:spcPct val="100000"/>
            </a:lnSpc>
          </a:pPr>
          <a:endParaRPr lang="en-US"/>
        </a:p>
      </dgm:t>
    </dgm:pt>
    <dgm:pt modelId="{12596B0C-6301-4D2C-BECD-57A21F91A3A7}">
      <dgm:prSet phldrT="[Text]" phldr="0"/>
      <dgm:spPr/>
      <dgm:t>
        <a:bodyPr/>
        <a:lstStyle/>
        <a:p>
          <a:pPr>
            <a:lnSpc>
              <a:spcPct val="100000"/>
            </a:lnSpc>
          </a:pPr>
          <a:r>
            <a:rPr lang="en-US" b="1">
              <a:latin typeface="Calibri Light" panose="020F0302020204030204"/>
            </a:rPr>
            <a:t>Activity based learning</a:t>
          </a:r>
          <a:endParaRPr lang="en-US" b="1"/>
        </a:p>
      </dgm:t>
    </dgm:pt>
    <dgm:pt modelId="{DB034B3D-B816-4E51-AC5A-2AFB0341445E}" type="parTrans" cxnId="{5AA60CA5-E3D4-4C08-A768-F0DFCB57096F}">
      <dgm:prSet/>
      <dgm:spPr/>
      <dgm:t>
        <a:bodyPr/>
        <a:lstStyle/>
        <a:p>
          <a:endParaRPr lang="en-US"/>
        </a:p>
      </dgm:t>
    </dgm:pt>
    <dgm:pt modelId="{FAE611DA-37FC-4D6B-99BC-3E2BFAB2EFD0}" type="sibTrans" cxnId="{5AA60CA5-E3D4-4C08-A768-F0DFCB57096F}">
      <dgm:prSet/>
      <dgm:spPr/>
      <dgm:t>
        <a:bodyPr/>
        <a:lstStyle/>
        <a:p>
          <a:endParaRPr lang="en-US"/>
        </a:p>
      </dgm:t>
    </dgm:pt>
    <dgm:pt modelId="{397D6BB4-5826-47B4-B3A2-392BEF7A7FE6}">
      <dgm:prSet phldr="0"/>
      <dgm:spPr/>
      <dgm:t>
        <a:bodyPr/>
        <a:lstStyle/>
        <a:p>
          <a:pPr rtl="0">
            <a:lnSpc>
              <a:spcPct val="100000"/>
            </a:lnSpc>
          </a:pPr>
          <a:r>
            <a:rPr lang="en-US" b="1">
              <a:latin typeface="Calibri Light" panose="020F0302020204030204"/>
            </a:rPr>
            <a:t>Digital Skills</a:t>
          </a:r>
        </a:p>
      </dgm:t>
    </dgm:pt>
    <dgm:pt modelId="{D32C5D87-3000-4A2E-9435-D270D8067448}" type="parTrans" cxnId="{66284642-27ED-4585-AAB4-F9FA4009D7E6}">
      <dgm:prSet/>
      <dgm:spPr/>
      <dgm:t>
        <a:bodyPr/>
        <a:lstStyle/>
        <a:p>
          <a:endParaRPr lang="en-GB"/>
        </a:p>
      </dgm:t>
    </dgm:pt>
    <dgm:pt modelId="{918E1A93-EDEC-4B57-96C2-1E63270A8BC8}" type="sibTrans" cxnId="{66284642-27ED-4585-AAB4-F9FA4009D7E6}">
      <dgm:prSet/>
      <dgm:spPr/>
      <dgm:t>
        <a:bodyPr/>
        <a:lstStyle/>
        <a:p>
          <a:pPr>
            <a:lnSpc>
              <a:spcPct val="100000"/>
            </a:lnSpc>
          </a:pPr>
          <a:endParaRPr lang="en-US"/>
        </a:p>
      </dgm:t>
    </dgm:pt>
    <dgm:pt modelId="{582CA7E3-47DB-4492-B749-3887CBC3879D}">
      <dgm:prSet phldr="0"/>
      <dgm:spPr/>
      <dgm:t>
        <a:bodyPr/>
        <a:lstStyle/>
        <a:p>
          <a:pPr>
            <a:lnSpc>
              <a:spcPct val="100000"/>
            </a:lnSpc>
          </a:pPr>
          <a:r>
            <a:rPr lang="en-US" b="1">
              <a:latin typeface="Calibri Light" panose="020F0302020204030204"/>
            </a:rPr>
            <a:t>Equipping Students with Modern Skills</a:t>
          </a:r>
        </a:p>
      </dgm:t>
    </dgm:pt>
    <dgm:pt modelId="{0E2ED7AE-5AD6-4841-A983-2D6397876EF8}" type="parTrans" cxnId="{82E4861C-BB23-4A39-A8F9-74E97CC8A3D4}">
      <dgm:prSet/>
      <dgm:spPr/>
      <dgm:t>
        <a:bodyPr/>
        <a:lstStyle/>
        <a:p>
          <a:endParaRPr lang="en-GB"/>
        </a:p>
      </dgm:t>
    </dgm:pt>
    <dgm:pt modelId="{6BEE1610-1F21-467D-B19B-783F3D16EBE8}" type="sibTrans" cxnId="{82E4861C-BB23-4A39-A8F9-74E97CC8A3D4}">
      <dgm:prSet/>
      <dgm:spPr/>
      <dgm:t>
        <a:bodyPr/>
        <a:lstStyle/>
        <a:p>
          <a:pPr>
            <a:lnSpc>
              <a:spcPct val="100000"/>
            </a:lnSpc>
          </a:pPr>
          <a:endParaRPr lang="en-US"/>
        </a:p>
      </dgm:t>
    </dgm:pt>
    <dgm:pt modelId="{0B1C2E21-FD8D-452E-BF80-9CB8D865184A}">
      <dgm:prSet phldr="0"/>
      <dgm:spPr/>
      <dgm:t>
        <a:bodyPr/>
        <a:lstStyle/>
        <a:p>
          <a:pPr>
            <a:lnSpc>
              <a:spcPct val="100000"/>
            </a:lnSpc>
          </a:pPr>
          <a:r>
            <a:rPr lang="en-IN" b="1" dirty="0">
              <a:latin typeface="Calibri Light"/>
              <a:cs typeface="Calibri Light"/>
            </a:rPr>
            <a:t>Starting 20</a:t>
          </a:r>
          <a:r>
            <a:rPr lang="en-IN" b="1" baseline="30000" dirty="0">
              <a:latin typeface="Calibri Light"/>
              <a:cs typeface="Calibri Light"/>
            </a:rPr>
            <a:t>th</a:t>
          </a:r>
          <a:r>
            <a:rPr lang="en-IN" b="1" dirty="0">
              <a:latin typeface="Calibri Light"/>
              <a:cs typeface="Calibri Light"/>
            </a:rPr>
            <a:t> January 2025, Monday</a:t>
          </a:r>
        </a:p>
      </dgm:t>
    </dgm:pt>
    <dgm:pt modelId="{C2F77EE5-5351-4CAA-900C-74550304193D}" type="parTrans" cxnId="{490BEE3F-8FE9-4D25-8E7A-787FBF806278}">
      <dgm:prSet/>
      <dgm:spPr/>
      <dgm:t>
        <a:bodyPr/>
        <a:lstStyle/>
        <a:p>
          <a:endParaRPr lang="en-GB"/>
        </a:p>
      </dgm:t>
    </dgm:pt>
    <dgm:pt modelId="{818C0281-502A-4712-8924-0A325AB4DF7A}" type="sibTrans" cxnId="{490BEE3F-8FE9-4D25-8E7A-787FBF806278}">
      <dgm:prSet/>
      <dgm:spPr/>
      <dgm:t>
        <a:bodyPr/>
        <a:lstStyle/>
        <a:p>
          <a:pPr>
            <a:lnSpc>
              <a:spcPct val="100000"/>
            </a:lnSpc>
          </a:pPr>
          <a:endParaRPr lang="en-US"/>
        </a:p>
      </dgm:t>
    </dgm:pt>
    <dgm:pt modelId="{42829925-85ED-4C9F-824F-2850D037A7E1}" type="pres">
      <dgm:prSet presAssocID="{777B12B6-F38E-45E0-A82E-A0AE6AD239CB}" presName="root" presStyleCnt="0">
        <dgm:presLayoutVars>
          <dgm:dir/>
          <dgm:resizeHandles val="exact"/>
        </dgm:presLayoutVars>
      </dgm:prSet>
      <dgm:spPr/>
    </dgm:pt>
    <dgm:pt modelId="{4FED1548-7455-43C9-BFB1-B497965CD7F9}" type="pres">
      <dgm:prSet presAssocID="{777B12B6-F38E-45E0-A82E-A0AE6AD239CB}" presName="container" presStyleCnt="0">
        <dgm:presLayoutVars>
          <dgm:dir/>
          <dgm:resizeHandles val="exact"/>
        </dgm:presLayoutVars>
      </dgm:prSet>
      <dgm:spPr/>
    </dgm:pt>
    <dgm:pt modelId="{FB044F88-70E5-4E3C-9956-3905A812FE55}" type="pres">
      <dgm:prSet presAssocID="{397D6BB4-5826-47B4-B3A2-392BEF7A7FE6}" presName="compNode" presStyleCnt="0"/>
      <dgm:spPr/>
    </dgm:pt>
    <dgm:pt modelId="{9EB1656D-C025-4207-BBFD-AB475AB9297B}" type="pres">
      <dgm:prSet presAssocID="{397D6BB4-5826-47B4-B3A2-392BEF7A7FE6}" presName="iconBgRect" presStyleLbl="bgShp" presStyleIdx="0" presStyleCnt="6"/>
      <dgm:spPr/>
    </dgm:pt>
    <dgm:pt modelId="{69C2B4CB-0AA8-4577-B640-FFC6C8D30575}" type="pres">
      <dgm:prSet presAssocID="{397D6BB4-5826-47B4-B3A2-392BEF7A7FE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90C0DBC1-E8CA-482D-9473-6A2D3838318A}" type="pres">
      <dgm:prSet presAssocID="{397D6BB4-5826-47B4-B3A2-392BEF7A7FE6}" presName="spaceRect" presStyleCnt="0"/>
      <dgm:spPr/>
    </dgm:pt>
    <dgm:pt modelId="{C9492688-DF08-400B-B1BE-461A099AA42B}" type="pres">
      <dgm:prSet presAssocID="{397D6BB4-5826-47B4-B3A2-392BEF7A7FE6}" presName="textRect" presStyleLbl="revTx" presStyleIdx="0" presStyleCnt="6">
        <dgm:presLayoutVars>
          <dgm:chMax val="1"/>
          <dgm:chPref val="1"/>
        </dgm:presLayoutVars>
      </dgm:prSet>
      <dgm:spPr/>
    </dgm:pt>
    <dgm:pt modelId="{EB623AB4-2C5B-4AC3-B7D9-2F7ACDFFD18D}" type="pres">
      <dgm:prSet presAssocID="{918E1A93-EDEC-4B57-96C2-1E63270A8BC8}" presName="sibTrans" presStyleLbl="sibTrans2D1" presStyleIdx="0" presStyleCnt="0"/>
      <dgm:spPr/>
    </dgm:pt>
    <dgm:pt modelId="{EF114A7C-D085-4385-8532-EF3B1324DE71}" type="pres">
      <dgm:prSet presAssocID="{0B1C2E21-FD8D-452E-BF80-9CB8D865184A}" presName="compNode" presStyleCnt="0"/>
      <dgm:spPr/>
    </dgm:pt>
    <dgm:pt modelId="{574B24AB-8A6E-4BD8-AC23-2EE2E2B84B25}" type="pres">
      <dgm:prSet presAssocID="{0B1C2E21-FD8D-452E-BF80-9CB8D865184A}" presName="iconBgRect" presStyleLbl="bgShp" presStyleIdx="1" presStyleCnt="6"/>
      <dgm:spPr/>
    </dgm:pt>
    <dgm:pt modelId="{4368A83B-E77C-4AB4-A06C-DF44A41A3F1C}" type="pres">
      <dgm:prSet presAssocID="{0B1C2E21-FD8D-452E-BF80-9CB8D865184A}" presName="iconRect" presStyleLbl="node1" presStyleIdx="1" presStyleCnt="6"/>
      <dgm:spPr/>
    </dgm:pt>
    <dgm:pt modelId="{24BCA2F3-C6FE-4C45-A449-295D24A5ADE4}" type="pres">
      <dgm:prSet presAssocID="{0B1C2E21-FD8D-452E-BF80-9CB8D865184A}" presName="spaceRect" presStyleCnt="0"/>
      <dgm:spPr/>
    </dgm:pt>
    <dgm:pt modelId="{A5D95837-5B45-44E4-B75D-6163581E61AD}" type="pres">
      <dgm:prSet presAssocID="{0B1C2E21-FD8D-452E-BF80-9CB8D865184A}" presName="textRect" presStyleLbl="revTx" presStyleIdx="1" presStyleCnt="6">
        <dgm:presLayoutVars>
          <dgm:chMax val="1"/>
          <dgm:chPref val="1"/>
        </dgm:presLayoutVars>
      </dgm:prSet>
      <dgm:spPr/>
    </dgm:pt>
    <dgm:pt modelId="{A9EA2C62-B671-45C7-AD10-FF88A9A90ACB}" type="pres">
      <dgm:prSet presAssocID="{818C0281-502A-4712-8924-0A325AB4DF7A}" presName="sibTrans" presStyleLbl="sibTrans2D1" presStyleIdx="0" presStyleCnt="0"/>
      <dgm:spPr/>
    </dgm:pt>
    <dgm:pt modelId="{5B753049-6BEF-4E01-8723-D65C5DD066A4}" type="pres">
      <dgm:prSet presAssocID="{2731B622-4B95-4C86-881C-350CB31F8AE7}" presName="compNode" presStyleCnt="0"/>
      <dgm:spPr/>
    </dgm:pt>
    <dgm:pt modelId="{27FEEA8D-FD63-48EC-900E-BAF7A8AEAB58}" type="pres">
      <dgm:prSet presAssocID="{2731B622-4B95-4C86-881C-350CB31F8AE7}" presName="iconBgRect" presStyleLbl="bgShp" presStyleIdx="2" presStyleCnt="6"/>
      <dgm:spPr/>
    </dgm:pt>
    <dgm:pt modelId="{3AAFC95E-BF83-41CE-8DC2-6CBD1B04390F}" type="pres">
      <dgm:prSet presAssocID="{2731B622-4B95-4C86-881C-350CB31F8AE7}"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752B74B-B27C-49F3-8797-F0CA81B46222}" type="pres">
      <dgm:prSet presAssocID="{2731B622-4B95-4C86-881C-350CB31F8AE7}" presName="spaceRect" presStyleCnt="0"/>
      <dgm:spPr/>
    </dgm:pt>
    <dgm:pt modelId="{82B04456-1482-41FB-9CB6-CDE298374FDB}" type="pres">
      <dgm:prSet presAssocID="{2731B622-4B95-4C86-881C-350CB31F8AE7}" presName="textRect" presStyleLbl="revTx" presStyleIdx="2" presStyleCnt="6">
        <dgm:presLayoutVars>
          <dgm:chMax val="1"/>
          <dgm:chPref val="1"/>
        </dgm:presLayoutVars>
      </dgm:prSet>
      <dgm:spPr/>
    </dgm:pt>
    <dgm:pt modelId="{0025D7AD-7F29-4A6A-943C-7839DB336AF7}" type="pres">
      <dgm:prSet presAssocID="{01E32178-8DFD-40F7-8648-08F48219A504}" presName="sibTrans" presStyleLbl="sibTrans2D1" presStyleIdx="0" presStyleCnt="0"/>
      <dgm:spPr/>
    </dgm:pt>
    <dgm:pt modelId="{F0BBCD1C-C9CB-45E3-82A1-7A3C977E4441}" type="pres">
      <dgm:prSet presAssocID="{582CA7E3-47DB-4492-B749-3887CBC3879D}" presName="compNode" presStyleCnt="0"/>
      <dgm:spPr/>
    </dgm:pt>
    <dgm:pt modelId="{45BF0A13-8FBC-4384-B690-742FFABF1B8E}" type="pres">
      <dgm:prSet presAssocID="{582CA7E3-47DB-4492-B749-3887CBC3879D}" presName="iconBgRect" presStyleLbl="bgShp" presStyleIdx="3" presStyleCnt="6"/>
      <dgm:spPr/>
    </dgm:pt>
    <dgm:pt modelId="{C72DE0DD-A8A6-40EB-8ABF-4AE74C05AD06}" type="pres">
      <dgm:prSet presAssocID="{582CA7E3-47DB-4492-B749-3887CBC3879D}"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a:ext>
      </dgm:extLst>
    </dgm:pt>
    <dgm:pt modelId="{567F6A98-CAC7-4718-8A18-80A843E84EBA}" type="pres">
      <dgm:prSet presAssocID="{582CA7E3-47DB-4492-B749-3887CBC3879D}" presName="spaceRect" presStyleCnt="0"/>
      <dgm:spPr/>
    </dgm:pt>
    <dgm:pt modelId="{F7B579FE-1BE9-490A-9D9C-414C13693EB0}" type="pres">
      <dgm:prSet presAssocID="{582CA7E3-47DB-4492-B749-3887CBC3879D}" presName="textRect" presStyleLbl="revTx" presStyleIdx="3" presStyleCnt="6">
        <dgm:presLayoutVars>
          <dgm:chMax val="1"/>
          <dgm:chPref val="1"/>
        </dgm:presLayoutVars>
      </dgm:prSet>
      <dgm:spPr/>
    </dgm:pt>
    <dgm:pt modelId="{88726C49-375B-4DCB-A355-693FC5E23051}" type="pres">
      <dgm:prSet presAssocID="{6BEE1610-1F21-467D-B19B-783F3D16EBE8}" presName="sibTrans" presStyleLbl="sibTrans2D1" presStyleIdx="0" presStyleCnt="0"/>
      <dgm:spPr/>
    </dgm:pt>
    <dgm:pt modelId="{93EDAAF8-DB74-456F-BBCB-CEBE19130573}" type="pres">
      <dgm:prSet presAssocID="{FB882337-5B42-42C7-A696-634A42A192C9}" presName="compNode" presStyleCnt="0"/>
      <dgm:spPr/>
    </dgm:pt>
    <dgm:pt modelId="{66001074-6FC3-470A-8553-FB9B3727DF4E}" type="pres">
      <dgm:prSet presAssocID="{FB882337-5B42-42C7-A696-634A42A192C9}" presName="iconBgRect" presStyleLbl="bgShp" presStyleIdx="4" presStyleCnt="6"/>
      <dgm:spPr/>
    </dgm:pt>
    <dgm:pt modelId="{F3DEF346-A118-47F2-B247-DAB623101D05}" type="pres">
      <dgm:prSet presAssocID="{FB882337-5B42-42C7-A696-634A42A192C9}"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ily Calendar"/>
        </a:ext>
      </dgm:extLst>
    </dgm:pt>
    <dgm:pt modelId="{DA10F024-0145-4552-A777-438C948CB314}" type="pres">
      <dgm:prSet presAssocID="{FB882337-5B42-42C7-A696-634A42A192C9}" presName="spaceRect" presStyleCnt="0"/>
      <dgm:spPr/>
    </dgm:pt>
    <dgm:pt modelId="{91A0632E-72AD-4C76-913B-040C0F1FE9B5}" type="pres">
      <dgm:prSet presAssocID="{FB882337-5B42-42C7-A696-634A42A192C9}" presName="textRect" presStyleLbl="revTx" presStyleIdx="4" presStyleCnt="6">
        <dgm:presLayoutVars>
          <dgm:chMax val="1"/>
          <dgm:chPref val="1"/>
        </dgm:presLayoutVars>
      </dgm:prSet>
      <dgm:spPr/>
    </dgm:pt>
    <dgm:pt modelId="{C4F5264E-E654-4B18-99B3-CA5FB228D52A}" type="pres">
      <dgm:prSet presAssocID="{C38816FE-0B20-403C-9832-D54011E07000}" presName="sibTrans" presStyleLbl="sibTrans2D1" presStyleIdx="0" presStyleCnt="0"/>
      <dgm:spPr/>
    </dgm:pt>
    <dgm:pt modelId="{454E41DF-ED70-49B7-A3E9-3E9FFF9BE42F}" type="pres">
      <dgm:prSet presAssocID="{12596B0C-6301-4D2C-BECD-57A21F91A3A7}" presName="compNode" presStyleCnt="0"/>
      <dgm:spPr/>
    </dgm:pt>
    <dgm:pt modelId="{B4D17267-A289-4FFA-BCAE-3825719212C9}" type="pres">
      <dgm:prSet presAssocID="{12596B0C-6301-4D2C-BECD-57A21F91A3A7}" presName="iconBgRect" presStyleLbl="bgShp" presStyleIdx="5" presStyleCnt="6"/>
      <dgm:spPr/>
    </dgm:pt>
    <dgm:pt modelId="{0331CA59-9616-4FF7-A14F-239BEBBC3932}" type="pres">
      <dgm:prSet presAssocID="{12596B0C-6301-4D2C-BECD-57A21F91A3A7}"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EBDEE3CA-5573-4558-90A8-23A06A7F871C}" type="pres">
      <dgm:prSet presAssocID="{12596B0C-6301-4D2C-BECD-57A21F91A3A7}" presName="spaceRect" presStyleCnt="0"/>
      <dgm:spPr/>
    </dgm:pt>
    <dgm:pt modelId="{FA440A29-8B0B-43B7-8AFE-CB1E47DFC6C6}" type="pres">
      <dgm:prSet presAssocID="{12596B0C-6301-4D2C-BECD-57A21F91A3A7}" presName="textRect" presStyleLbl="revTx" presStyleIdx="5" presStyleCnt="6">
        <dgm:presLayoutVars>
          <dgm:chMax val="1"/>
          <dgm:chPref val="1"/>
        </dgm:presLayoutVars>
      </dgm:prSet>
      <dgm:spPr/>
    </dgm:pt>
  </dgm:ptLst>
  <dgm:cxnLst>
    <dgm:cxn modelId="{82E4861C-BB23-4A39-A8F9-74E97CC8A3D4}" srcId="{777B12B6-F38E-45E0-A82E-A0AE6AD239CB}" destId="{582CA7E3-47DB-4492-B749-3887CBC3879D}" srcOrd="3" destOrd="0" parTransId="{0E2ED7AE-5AD6-4841-A983-2D6397876EF8}" sibTransId="{6BEE1610-1F21-467D-B19B-783F3D16EBE8}"/>
    <dgm:cxn modelId="{17523927-64CA-4C42-8553-2E479EDF0CCF}" type="presOf" srcId="{2731B622-4B95-4C86-881C-350CB31F8AE7}" destId="{82B04456-1482-41FB-9CB6-CDE298374FDB}" srcOrd="0" destOrd="0" presId="urn:microsoft.com/office/officeart/2018/2/layout/IconCircleList"/>
    <dgm:cxn modelId="{FEA73E2F-6D8A-47E4-B5CC-88A041F85B11}" type="presOf" srcId="{397D6BB4-5826-47B4-B3A2-392BEF7A7FE6}" destId="{C9492688-DF08-400B-B1BE-461A099AA42B}" srcOrd="0" destOrd="0" presId="urn:microsoft.com/office/officeart/2018/2/layout/IconCircleList"/>
    <dgm:cxn modelId="{490BEE3F-8FE9-4D25-8E7A-787FBF806278}" srcId="{777B12B6-F38E-45E0-A82E-A0AE6AD239CB}" destId="{0B1C2E21-FD8D-452E-BF80-9CB8D865184A}" srcOrd="1" destOrd="0" parTransId="{C2F77EE5-5351-4CAA-900C-74550304193D}" sibTransId="{818C0281-502A-4712-8924-0A325AB4DF7A}"/>
    <dgm:cxn modelId="{66284642-27ED-4585-AAB4-F9FA4009D7E6}" srcId="{777B12B6-F38E-45E0-A82E-A0AE6AD239CB}" destId="{397D6BB4-5826-47B4-B3A2-392BEF7A7FE6}" srcOrd="0" destOrd="0" parTransId="{D32C5D87-3000-4A2E-9435-D270D8067448}" sibTransId="{918E1A93-EDEC-4B57-96C2-1E63270A8BC8}"/>
    <dgm:cxn modelId="{B113796B-218B-467F-B75A-9C6275F8326C}" type="presOf" srcId="{C38816FE-0B20-403C-9832-D54011E07000}" destId="{C4F5264E-E654-4B18-99B3-CA5FB228D52A}" srcOrd="0" destOrd="0" presId="urn:microsoft.com/office/officeart/2018/2/layout/IconCircleList"/>
    <dgm:cxn modelId="{B9E1814B-7A71-4B7B-85B4-15ABD2EB8340}" type="presOf" srcId="{818C0281-502A-4712-8924-0A325AB4DF7A}" destId="{A9EA2C62-B671-45C7-AD10-FF88A9A90ACB}" srcOrd="0" destOrd="0" presId="urn:microsoft.com/office/officeart/2018/2/layout/IconCircleList"/>
    <dgm:cxn modelId="{1F6D3351-F529-45E2-A006-90C85B9DBF73}" srcId="{777B12B6-F38E-45E0-A82E-A0AE6AD239CB}" destId="{2731B622-4B95-4C86-881C-350CB31F8AE7}" srcOrd="2" destOrd="0" parTransId="{F3F2BA92-ADE6-4DAE-8E61-1484C3A2CF48}" sibTransId="{01E32178-8DFD-40F7-8648-08F48219A504}"/>
    <dgm:cxn modelId="{A9332E57-B6EF-49FD-B9E4-DE6815217F2D}" type="presOf" srcId="{918E1A93-EDEC-4B57-96C2-1E63270A8BC8}" destId="{EB623AB4-2C5B-4AC3-B7D9-2F7ACDFFD18D}" srcOrd="0" destOrd="0" presId="urn:microsoft.com/office/officeart/2018/2/layout/IconCircleList"/>
    <dgm:cxn modelId="{8823F37A-3FE6-4B8A-BBCF-E58A05A8B4E4}" type="presOf" srcId="{0B1C2E21-FD8D-452E-BF80-9CB8D865184A}" destId="{A5D95837-5B45-44E4-B75D-6163581E61AD}" srcOrd="0" destOrd="0" presId="urn:microsoft.com/office/officeart/2018/2/layout/IconCircleList"/>
    <dgm:cxn modelId="{BDAB447B-6410-4A1D-AF0F-F6D17BE81796}" type="presOf" srcId="{FB882337-5B42-42C7-A696-634A42A192C9}" destId="{91A0632E-72AD-4C76-913B-040C0F1FE9B5}" srcOrd="0" destOrd="0" presId="urn:microsoft.com/office/officeart/2018/2/layout/IconCircleList"/>
    <dgm:cxn modelId="{A901B285-50BC-414E-9ADB-F832C799D3BE}" type="presOf" srcId="{6BEE1610-1F21-467D-B19B-783F3D16EBE8}" destId="{88726C49-375B-4DCB-A355-693FC5E23051}" srcOrd="0" destOrd="0" presId="urn:microsoft.com/office/officeart/2018/2/layout/IconCircleList"/>
    <dgm:cxn modelId="{0DF36A9B-2CB6-4067-BD62-663E9747992E}" type="presOf" srcId="{12596B0C-6301-4D2C-BECD-57A21F91A3A7}" destId="{FA440A29-8B0B-43B7-8AFE-CB1E47DFC6C6}" srcOrd="0" destOrd="0" presId="urn:microsoft.com/office/officeart/2018/2/layout/IconCircleList"/>
    <dgm:cxn modelId="{5AA60CA5-E3D4-4C08-A768-F0DFCB57096F}" srcId="{777B12B6-F38E-45E0-A82E-A0AE6AD239CB}" destId="{12596B0C-6301-4D2C-BECD-57A21F91A3A7}" srcOrd="5" destOrd="0" parTransId="{DB034B3D-B816-4E51-AC5A-2AFB0341445E}" sibTransId="{FAE611DA-37FC-4D6B-99BC-3E2BFAB2EFD0}"/>
    <dgm:cxn modelId="{DA6EEEBA-A753-42C0-BB97-FC2257F66E18}" srcId="{777B12B6-F38E-45E0-A82E-A0AE6AD239CB}" destId="{FB882337-5B42-42C7-A696-634A42A192C9}" srcOrd="4" destOrd="0" parTransId="{EFF0BFCF-E382-422A-8CE7-A7624101EF80}" sibTransId="{C38816FE-0B20-403C-9832-D54011E07000}"/>
    <dgm:cxn modelId="{D7F577C6-F04A-4478-82A3-099717E46C14}" type="presOf" srcId="{777B12B6-F38E-45E0-A82E-A0AE6AD239CB}" destId="{42829925-85ED-4C9F-824F-2850D037A7E1}" srcOrd="0" destOrd="0" presId="urn:microsoft.com/office/officeart/2018/2/layout/IconCircleList"/>
    <dgm:cxn modelId="{B9C78BCA-DD3C-4257-B26F-9066AC073D84}" type="presOf" srcId="{01E32178-8DFD-40F7-8648-08F48219A504}" destId="{0025D7AD-7F29-4A6A-943C-7839DB336AF7}" srcOrd="0" destOrd="0" presId="urn:microsoft.com/office/officeart/2018/2/layout/IconCircleList"/>
    <dgm:cxn modelId="{28991EF6-CB02-40FE-9F12-125AF7E719C7}" type="presOf" srcId="{582CA7E3-47DB-4492-B749-3887CBC3879D}" destId="{F7B579FE-1BE9-490A-9D9C-414C13693EB0}" srcOrd="0" destOrd="0" presId="urn:microsoft.com/office/officeart/2018/2/layout/IconCircleList"/>
    <dgm:cxn modelId="{7E3A3ED4-8D82-46ED-8311-D806D2D740C6}" type="presParOf" srcId="{42829925-85ED-4C9F-824F-2850D037A7E1}" destId="{4FED1548-7455-43C9-BFB1-B497965CD7F9}" srcOrd="0" destOrd="0" presId="urn:microsoft.com/office/officeart/2018/2/layout/IconCircleList"/>
    <dgm:cxn modelId="{EF744805-CCCE-435A-AF71-B30DF3F80B6D}" type="presParOf" srcId="{4FED1548-7455-43C9-BFB1-B497965CD7F9}" destId="{FB044F88-70E5-4E3C-9956-3905A812FE55}" srcOrd="0" destOrd="0" presId="urn:microsoft.com/office/officeart/2018/2/layout/IconCircleList"/>
    <dgm:cxn modelId="{24B287C8-1E0D-42B1-AF25-F2B45DD98B8A}" type="presParOf" srcId="{FB044F88-70E5-4E3C-9956-3905A812FE55}" destId="{9EB1656D-C025-4207-BBFD-AB475AB9297B}" srcOrd="0" destOrd="0" presId="urn:microsoft.com/office/officeart/2018/2/layout/IconCircleList"/>
    <dgm:cxn modelId="{053C1A02-E0C4-40CD-A026-0ECCF29F6F0A}" type="presParOf" srcId="{FB044F88-70E5-4E3C-9956-3905A812FE55}" destId="{69C2B4CB-0AA8-4577-B640-FFC6C8D30575}" srcOrd="1" destOrd="0" presId="urn:microsoft.com/office/officeart/2018/2/layout/IconCircleList"/>
    <dgm:cxn modelId="{08B7C329-BBA4-4875-A13D-2703978A7AC4}" type="presParOf" srcId="{FB044F88-70E5-4E3C-9956-3905A812FE55}" destId="{90C0DBC1-E8CA-482D-9473-6A2D3838318A}" srcOrd="2" destOrd="0" presId="urn:microsoft.com/office/officeart/2018/2/layout/IconCircleList"/>
    <dgm:cxn modelId="{3EF41267-4459-4B29-8736-A42B85F65025}" type="presParOf" srcId="{FB044F88-70E5-4E3C-9956-3905A812FE55}" destId="{C9492688-DF08-400B-B1BE-461A099AA42B}" srcOrd="3" destOrd="0" presId="urn:microsoft.com/office/officeart/2018/2/layout/IconCircleList"/>
    <dgm:cxn modelId="{817437BB-79B1-4499-B873-07BE9EC7A37F}" type="presParOf" srcId="{4FED1548-7455-43C9-BFB1-B497965CD7F9}" destId="{EB623AB4-2C5B-4AC3-B7D9-2F7ACDFFD18D}" srcOrd="1" destOrd="0" presId="urn:microsoft.com/office/officeart/2018/2/layout/IconCircleList"/>
    <dgm:cxn modelId="{C1FE755D-799D-4F35-946F-FF6ED06D4987}" type="presParOf" srcId="{4FED1548-7455-43C9-BFB1-B497965CD7F9}" destId="{EF114A7C-D085-4385-8532-EF3B1324DE71}" srcOrd="2" destOrd="0" presId="urn:microsoft.com/office/officeart/2018/2/layout/IconCircleList"/>
    <dgm:cxn modelId="{575C9371-E45B-4B6A-88F2-66E6EF752633}" type="presParOf" srcId="{EF114A7C-D085-4385-8532-EF3B1324DE71}" destId="{574B24AB-8A6E-4BD8-AC23-2EE2E2B84B25}" srcOrd="0" destOrd="0" presId="urn:microsoft.com/office/officeart/2018/2/layout/IconCircleList"/>
    <dgm:cxn modelId="{33474E5C-93FB-4465-8855-DBE76FEF74C4}" type="presParOf" srcId="{EF114A7C-D085-4385-8532-EF3B1324DE71}" destId="{4368A83B-E77C-4AB4-A06C-DF44A41A3F1C}" srcOrd="1" destOrd="0" presId="urn:microsoft.com/office/officeart/2018/2/layout/IconCircleList"/>
    <dgm:cxn modelId="{07B4AAC5-9986-4A39-ACF2-DF47F23BF038}" type="presParOf" srcId="{EF114A7C-D085-4385-8532-EF3B1324DE71}" destId="{24BCA2F3-C6FE-4C45-A449-295D24A5ADE4}" srcOrd="2" destOrd="0" presId="urn:microsoft.com/office/officeart/2018/2/layout/IconCircleList"/>
    <dgm:cxn modelId="{47378431-7B8D-4ED4-91E2-881D10DE01CE}" type="presParOf" srcId="{EF114A7C-D085-4385-8532-EF3B1324DE71}" destId="{A5D95837-5B45-44E4-B75D-6163581E61AD}" srcOrd="3" destOrd="0" presId="urn:microsoft.com/office/officeart/2018/2/layout/IconCircleList"/>
    <dgm:cxn modelId="{29A8D53E-C26D-4EB5-AB9F-1142DCD92B93}" type="presParOf" srcId="{4FED1548-7455-43C9-BFB1-B497965CD7F9}" destId="{A9EA2C62-B671-45C7-AD10-FF88A9A90ACB}" srcOrd="3" destOrd="0" presId="urn:microsoft.com/office/officeart/2018/2/layout/IconCircleList"/>
    <dgm:cxn modelId="{920CE22E-E3F1-4748-9A64-6B6EDFBADDA6}" type="presParOf" srcId="{4FED1548-7455-43C9-BFB1-B497965CD7F9}" destId="{5B753049-6BEF-4E01-8723-D65C5DD066A4}" srcOrd="4" destOrd="0" presId="urn:microsoft.com/office/officeart/2018/2/layout/IconCircleList"/>
    <dgm:cxn modelId="{4F91EED8-A6DB-4C71-8529-06CB44C15D48}" type="presParOf" srcId="{5B753049-6BEF-4E01-8723-D65C5DD066A4}" destId="{27FEEA8D-FD63-48EC-900E-BAF7A8AEAB58}" srcOrd="0" destOrd="0" presId="urn:microsoft.com/office/officeart/2018/2/layout/IconCircleList"/>
    <dgm:cxn modelId="{F24DAA70-32EB-4401-AA7D-2FD63088799A}" type="presParOf" srcId="{5B753049-6BEF-4E01-8723-D65C5DD066A4}" destId="{3AAFC95E-BF83-41CE-8DC2-6CBD1B04390F}" srcOrd="1" destOrd="0" presId="urn:microsoft.com/office/officeart/2018/2/layout/IconCircleList"/>
    <dgm:cxn modelId="{2F4BE22F-8F95-45A2-91CB-50AB1E4758C9}" type="presParOf" srcId="{5B753049-6BEF-4E01-8723-D65C5DD066A4}" destId="{D752B74B-B27C-49F3-8797-F0CA81B46222}" srcOrd="2" destOrd="0" presId="urn:microsoft.com/office/officeart/2018/2/layout/IconCircleList"/>
    <dgm:cxn modelId="{0C26EF4F-99B6-46E6-BA21-975265054531}" type="presParOf" srcId="{5B753049-6BEF-4E01-8723-D65C5DD066A4}" destId="{82B04456-1482-41FB-9CB6-CDE298374FDB}" srcOrd="3" destOrd="0" presId="urn:microsoft.com/office/officeart/2018/2/layout/IconCircleList"/>
    <dgm:cxn modelId="{8234A7DA-9FA6-4017-8E70-34A1460677B1}" type="presParOf" srcId="{4FED1548-7455-43C9-BFB1-B497965CD7F9}" destId="{0025D7AD-7F29-4A6A-943C-7839DB336AF7}" srcOrd="5" destOrd="0" presId="urn:microsoft.com/office/officeart/2018/2/layout/IconCircleList"/>
    <dgm:cxn modelId="{16A3BD31-5103-4341-AE5B-51AA476026B0}" type="presParOf" srcId="{4FED1548-7455-43C9-BFB1-B497965CD7F9}" destId="{F0BBCD1C-C9CB-45E3-82A1-7A3C977E4441}" srcOrd="6" destOrd="0" presId="urn:microsoft.com/office/officeart/2018/2/layout/IconCircleList"/>
    <dgm:cxn modelId="{52CE5199-259E-4921-BE92-242E7DF536CA}" type="presParOf" srcId="{F0BBCD1C-C9CB-45E3-82A1-7A3C977E4441}" destId="{45BF0A13-8FBC-4384-B690-742FFABF1B8E}" srcOrd="0" destOrd="0" presId="urn:microsoft.com/office/officeart/2018/2/layout/IconCircleList"/>
    <dgm:cxn modelId="{81035C68-B607-4FA6-8246-F70D7B580CB5}" type="presParOf" srcId="{F0BBCD1C-C9CB-45E3-82A1-7A3C977E4441}" destId="{C72DE0DD-A8A6-40EB-8ABF-4AE74C05AD06}" srcOrd="1" destOrd="0" presId="urn:microsoft.com/office/officeart/2018/2/layout/IconCircleList"/>
    <dgm:cxn modelId="{88EDF1CF-551C-472F-AE42-6EC40DC9DD5C}" type="presParOf" srcId="{F0BBCD1C-C9CB-45E3-82A1-7A3C977E4441}" destId="{567F6A98-CAC7-4718-8A18-80A843E84EBA}" srcOrd="2" destOrd="0" presId="urn:microsoft.com/office/officeart/2018/2/layout/IconCircleList"/>
    <dgm:cxn modelId="{8F94EFAF-BD2C-41F5-B563-4C625E581BE8}" type="presParOf" srcId="{F0BBCD1C-C9CB-45E3-82A1-7A3C977E4441}" destId="{F7B579FE-1BE9-490A-9D9C-414C13693EB0}" srcOrd="3" destOrd="0" presId="urn:microsoft.com/office/officeart/2018/2/layout/IconCircleList"/>
    <dgm:cxn modelId="{C650B67E-91BD-4BA4-8663-08F32F841A21}" type="presParOf" srcId="{4FED1548-7455-43C9-BFB1-B497965CD7F9}" destId="{88726C49-375B-4DCB-A355-693FC5E23051}" srcOrd="7" destOrd="0" presId="urn:microsoft.com/office/officeart/2018/2/layout/IconCircleList"/>
    <dgm:cxn modelId="{59958600-B06D-43B6-80CC-E7C296BB8420}" type="presParOf" srcId="{4FED1548-7455-43C9-BFB1-B497965CD7F9}" destId="{93EDAAF8-DB74-456F-BBCB-CEBE19130573}" srcOrd="8" destOrd="0" presId="urn:microsoft.com/office/officeart/2018/2/layout/IconCircleList"/>
    <dgm:cxn modelId="{649CAB1F-8DB3-40DA-87A8-E1732FBEFBFF}" type="presParOf" srcId="{93EDAAF8-DB74-456F-BBCB-CEBE19130573}" destId="{66001074-6FC3-470A-8553-FB9B3727DF4E}" srcOrd="0" destOrd="0" presId="urn:microsoft.com/office/officeart/2018/2/layout/IconCircleList"/>
    <dgm:cxn modelId="{5207FF4C-4C55-4923-AFBC-4B9779DEADC3}" type="presParOf" srcId="{93EDAAF8-DB74-456F-BBCB-CEBE19130573}" destId="{F3DEF346-A118-47F2-B247-DAB623101D05}" srcOrd="1" destOrd="0" presId="urn:microsoft.com/office/officeart/2018/2/layout/IconCircleList"/>
    <dgm:cxn modelId="{3C32BD07-B1F5-45E2-92F5-7DC86A0D7013}" type="presParOf" srcId="{93EDAAF8-DB74-456F-BBCB-CEBE19130573}" destId="{DA10F024-0145-4552-A777-438C948CB314}" srcOrd="2" destOrd="0" presId="urn:microsoft.com/office/officeart/2018/2/layout/IconCircleList"/>
    <dgm:cxn modelId="{92DD1FEA-5551-415C-9AD8-4F154394881F}" type="presParOf" srcId="{93EDAAF8-DB74-456F-BBCB-CEBE19130573}" destId="{91A0632E-72AD-4C76-913B-040C0F1FE9B5}" srcOrd="3" destOrd="0" presId="urn:microsoft.com/office/officeart/2018/2/layout/IconCircleList"/>
    <dgm:cxn modelId="{1521599A-6BD5-4536-8039-02D63C403669}" type="presParOf" srcId="{4FED1548-7455-43C9-BFB1-B497965CD7F9}" destId="{C4F5264E-E654-4B18-99B3-CA5FB228D52A}" srcOrd="9" destOrd="0" presId="urn:microsoft.com/office/officeart/2018/2/layout/IconCircleList"/>
    <dgm:cxn modelId="{8303BAA2-520F-4318-8791-88EDF9D8E8C2}" type="presParOf" srcId="{4FED1548-7455-43C9-BFB1-B497965CD7F9}" destId="{454E41DF-ED70-49B7-A3E9-3E9FFF9BE42F}" srcOrd="10" destOrd="0" presId="urn:microsoft.com/office/officeart/2018/2/layout/IconCircleList"/>
    <dgm:cxn modelId="{7420301C-207C-4F50-8AEA-BF54051DDB0E}" type="presParOf" srcId="{454E41DF-ED70-49B7-A3E9-3E9FFF9BE42F}" destId="{B4D17267-A289-4FFA-BCAE-3825719212C9}" srcOrd="0" destOrd="0" presId="urn:microsoft.com/office/officeart/2018/2/layout/IconCircleList"/>
    <dgm:cxn modelId="{023F2C36-97DE-49D0-B42F-9AE640109A7D}" type="presParOf" srcId="{454E41DF-ED70-49B7-A3E9-3E9FFF9BE42F}" destId="{0331CA59-9616-4FF7-A14F-239BEBBC3932}" srcOrd="1" destOrd="0" presId="urn:microsoft.com/office/officeart/2018/2/layout/IconCircleList"/>
    <dgm:cxn modelId="{F3AC54F2-B9EF-452E-913E-2F344F80AAA5}" type="presParOf" srcId="{454E41DF-ED70-49B7-A3E9-3E9FFF9BE42F}" destId="{EBDEE3CA-5573-4558-90A8-23A06A7F871C}" srcOrd="2" destOrd="0" presId="urn:microsoft.com/office/officeart/2018/2/layout/IconCircleList"/>
    <dgm:cxn modelId="{5C02FB25-A4B1-40E5-BF9D-DC6709F361D7}" type="presParOf" srcId="{454E41DF-ED70-49B7-A3E9-3E9FFF9BE42F}" destId="{FA440A29-8B0B-43B7-8AFE-CB1E47DFC6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96E8A1-3772-4AFB-A7A3-B4B48D2C00E9}" type="doc">
      <dgm:prSet loTypeId="urn:microsoft.com/office/officeart/2016/7/layout/VerticalHollowActionList" loCatId="List" qsTypeId="urn:microsoft.com/office/officeart/2005/8/quickstyle/simple1" qsCatId="simple" csTypeId="urn:microsoft.com/office/officeart/2005/8/colors/accent1_2" csCatId="accent1" phldr="1"/>
      <dgm:spPr/>
      <dgm:t>
        <a:bodyPr/>
        <a:lstStyle/>
        <a:p>
          <a:endParaRPr lang="en-US"/>
        </a:p>
      </dgm:t>
    </dgm:pt>
    <dgm:pt modelId="{AE5E12D4-3862-48BF-821C-9752E7BAF18A}">
      <dgm:prSet custT="1"/>
      <dgm:spPr/>
      <dgm:t>
        <a:bodyPr/>
        <a:lstStyle/>
        <a:p>
          <a:r>
            <a:rPr lang="en-US" sz="2000" b="1"/>
            <a:t>Developing</a:t>
          </a:r>
        </a:p>
      </dgm:t>
    </dgm:pt>
    <dgm:pt modelId="{98C08CD2-6923-4EF2-8EBB-36812463A52F}" type="parTrans" cxnId="{DDAB762D-70AF-4BEB-ADB6-D27677ADDFD0}">
      <dgm:prSet/>
      <dgm:spPr/>
      <dgm:t>
        <a:bodyPr/>
        <a:lstStyle/>
        <a:p>
          <a:endParaRPr lang="en-US"/>
        </a:p>
      </dgm:t>
    </dgm:pt>
    <dgm:pt modelId="{B0A8A38F-5CD9-4760-BCE6-8436A5F15367}" type="sibTrans" cxnId="{DDAB762D-70AF-4BEB-ADB6-D27677ADDFD0}">
      <dgm:prSet/>
      <dgm:spPr/>
      <dgm:t>
        <a:bodyPr/>
        <a:lstStyle/>
        <a:p>
          <a:endParaRPr lang="en-US"/>
        </a:p>
      </dgm:t>
    </dgm:pt>
    <dgm:pt modelId="{DF26AA46-592D-4906-B09F-0D3B95854FB0}">
      <dgm:prSet custT="1"/>
      <dgm:spPr/>
      <dgm:t>
        <a:bodyPr/>
        <a:lstStyle/>
        <a:p>
          <a:r>
            <a:rPr lang="en-US" sz="2000" b="1"/>
            <a:t>Exploring</a:t>
          </a:r>
        </a:p>
      </dgm:t>
    </dgm:pt>
    <dgm:pt modelId="{004E5BAF-A6A9-415F-BD42-C6C3B8A53624}" type="parTrans" cxnId="{32379133-7328-445E-803D-9AB3348D2CBC}">
      <dgm:prSet/>
      <dgm:spPr/>
      <dgm:t>
        <a:bodyPr/>
        <a:lstStyle/>
        <a:p>
          <a:endParaRPr lang="en-US"/>
        </a:p>
      </dgm:t>
    </dgm:pt>
    <dgm:pt modelId="{267E7D48-38CF-4C16-964E-FC8FFDA4553A}" type="sibTrans" cxnId="{32379133-7328-445E-803D-9AB3348D2CBC}">
      <dgm:prSet/>
      <dgm:spPr/>
      <dgm:t>
        <a:bodyPr/>
        <a:lstStyle/>
        <a:p>
          <a:endParaRPr lang="en-US"/>
        </a:p>
      </dgm:t>
    </dgm:pt>
    <dgm:pt modelId="{135C654D-C018-4ABE-BBDD-B8E6E3AC01D1}">
      <dgm:prSet custT="1"/>
      <dgm:spPr/>
      <dgm:t>
        <a:bodyPr/>
        <a:lstStyle/>
        <a:p>
          <a:pPr>
            <a:buSzPts val="1200"/>
            <a:buFont typeface="Calibri" panose="020F0502020204030204" pitchFamily="34" charset="0"/>
            <a:buAutoNum type="arabicPeriod"/>
          </a:pPr>
          <a:r>
            <a:rPr lang="en-IN" sz="1800"/>
            <a:t>Explore in-depth expertise in Microsoft Word, Excel, and PowerPoint, covering both foundational and advanced features.</a:t>
          </a:r>
          <a:endParaRPr lang="en-US" sz="1800"/>
        </a:p>
      </dgm:t>
    </dgm:pt>
    <dgm:pt modelId="{4AF8363B-91B7-4EF2-861F-3264B9291F9D}" type="parTrans" cxnId="{BE3BDB1B-AE0F-4BD3-B17C-CCE224D1955A}">
      <dgm:prSet/>
      <dgm:spPr/>
      <dgm:t>
        <a:bodyPr/>
        <a:lstStyle/>
        <a:p>
          <a:endParaRPr lang="en-US"/>
        </a:p>
      </dgm:t>
    </dgm:pt>
    <dgm:pt modelId="{B12851EA-EF13-40BC-9D20-DCE8CD7AF876}" type="sibTrans" cxnId="{BE3BDB1B-AE0F-4BD3-B17C-CCE224D1955A}">
      <dgm:prSet/>
      <dgm:spPr/>
      <dgm:t>
        <a:bodyPr/>
        <a:lstStyle/>
        <a:p>
          <a:endParaRPr lang="en-US"/>
        </a:p>
      </dgm:t>
    </dgm:pt>
    <dgm:pt modelId="{BDFA68F8-7D08-4B1F-827D-D739CD8FC851}">
      <dgm:prSet phldr="0" custT="1"/>
      <dgm:spPr/>
      <dgm:t>
        <a:bodyPr anchor="t"/>
        <a:lstStyle/>
        <a:p>
          <a:pPr>
            <a:buSzPts val="1200"/>
            <a:buFont typeface="Calibri" panose="020F0502020204030204" pitchFamily="34" charset="0"/>
            <a:buAutoNum type="arabicPeriod"/>
          </a:pPr>
          <a:r>
            <a:rPr lang="en-IN" sz="1800"/>
            <a:t>Understand the fundamentals of document creation, editing, and formatting.</a:t>
          </a:r>
          <a:endParaRPr lang="en-US" sz="1800"/>
        </a:p>
      </dgm:t>
    </dgm:pt>
    <dgm:pt modelId="{1026F358-0D96-4A92-92C8-A4A806D4C2D5}" type="parTrans" cxnId="{C34B03A8-4023-4CF0-A1A4-52C96810AFB9}">
      <dgm:prSet/>
      <dgm:spPr/>
      <dgm:t>
        <a:bodyPr/>
        <a:lstStyle/>
        <a:p>
          <a:endParaRPr lang="en-US"/>
        </a:p>
      </dgm:t>
    </dgm:pt>
    <dgm:pt modelId="{407480AD-BD80-45F6-B12E-DA4FB038E6FB}" type="sibTrans" cxnId="{C34B03A8-4023-4CF0-A1A4-52C96810AFB9}">
      <dgm:prSet/>
      <dgm:spPr/>
      <dgm:t>
        <a:bodyPr/>
        <a:lstStyle/>
        <a:p>
          <a:endParaRPr lang="en-US"/>
        </a:p>
      </dgm:t>
    </dgm:pt>
    <dgm:pt modelId="{63E4782F-A703-49DE-A131-8EAF442F4014}">
      <dgm:prSet custT="1"/>
      <dgm:spPr/>
      <dgm:t>
        <a:bodyPr/>
        <a:lstStyle/>
        <a:p>
          <a:r>
            <a:rPr lang="en-US" sz="2000" b="1"/>
            <a:t>Embracing</a:t>
          </a:r>
        </a:p>
      </dgm:t>
    </dgm:pt>
    <dgm:pt modelId="{ED155698-0F36-42DF-99BA-F415D4872643}" type="parTrans" cxnId="{00C26239-2F09-4DE9-BE84-78B5E04CAA40}">
      <dgm:prSet/>
      <dgm:spPr/>
      <dgm:t>
        <a:bodyPr/>
        <a:lstStyle/>
        <a:p>
          <a:endParaRPr lang="en-US"/>
        </a:p>
      </dgm:t>
    </dgm:pt>
    <dgm:pt modelId="{B29E6E08-B55A-442A-891F-EC41B0F7E959}" type="sibTrans" cxnId="{00C26239-2F09-4DE9-BE84-78B5E04CAA40}">
      <dgm:prSet/>
      <dgm:spPr/>
      <dgm:t>
        <a:bodyPr/>
        <a:lstStyle/>
        <a:p>
          <a:endParaRPr lang="en-US"/>
        </a:p>
      </dgm:t>
    </dgm:pt>
    <dgm:pt modelId="{C01AD2B6-7C8F-474C-9BAE-D4A9E42EF7F8}">
      <dgm:prSet custT="1"/>
      <dgm:spPr/>
      <dgm:t>
        <a:bodyPr/>
        <a:lstStyle/>
        <a:p>
          <a:endParaRPr lang="en-IN" sz="1800"/>
        </a:p>
        <a:p>
          <a:r>
            <a:rPr lang="en-IN" sz="1800"/>
            <a:t>Enhance documents with multimedia elements, including images, captions, icons, and mathematical symbols.</a:t>
          </a:r>
          <a:endParaRPr lang="en-US" sz="1800"/>
        </a:p>
      </dgm:t>
    </dgm:pt>
    <dgm:pt modelId="{20AE6F69-84A2-4F6D-A58B-6D389BD8970E}" type="parTrans" cxnId="{6AAEE2FD-B1C0-4B37-9DFC-EFD25AF1E97E}">
      <dgm:prSet/>
      <dgm:spPr/>
      <dgm:t>
        <a:bodyPr/>
        <a:lstStyle/>
        <a:p>
          <a:endParaRPr lang="en-US"/>
        </a:p>
      </dgm:t>
    </dgm:pt>
    <dgm:pt modelId="{ACD77F9E-E20D-4CAC-BE73-0DAE3B554DD6}" type="sibTrans" cxnId="{6AAEE2FD-B1C0-4B37-9DFC-EFD25AF1E97E}">
      <dgm:prSet/>
      <dgm:spPr/>
      <dgm:t>
        <a:bodyPr/>
        <a:lstStyle/>
        <a:p>
          <a:endParaRPr lang="en-US"/>
        </a:p>
      </dgm:t>
    </dgm:pt>
    <dgm:pt modelId="{B58FE321-1431-4EA1-9B65-F90998972312}">
      <dgm:prSet phldr="0" custT="1"/>
      <dgm:spPr/>
      <dgm:t>
        <a:bodyPr/>
        <a:lstStyle/>
        <a:p>
          <a:pPr>
            <a:buSzPts val="1200"/>
            <a:buFont typeface="Calibri" panose="020F0502020204030204" pitchFamily="34" charset="0"/>
            <a:buAutoNum type="arabicPeriod"/>
          </a:pPr>
          <a:r>
            <a:rPr lang="en-IN" sz="1800"/>
            <a:t>Develop storytelling and narrative skills for delivering impactful and persuasive presentations.</a:t>
          </a:r>
          <a:endParaRPr lang="en-US" sz="1800">
            <a:latin typeface="Calibri Light" panose="020F0302020204030204"/>
          </a:endParaRPr>
        </a:p>
      </dgm:t>
    </dgm:pt>
    <dgm:pt modelId="{4D75448E-07B5-4664-9A60-A232D6DAA582}" type="parTrans" cxnId="{21B46188-D5F6-4F2E-BE56-C49B7423A9DE}">
      <dgm:prSet/>
      <dgm:spPr/>
      <dgm:t>
        <a:bodyPr/>
        <a:lstStyle/>
        <a:p>
          <a:endParaRPr lang="en-IN"/>
        </a:p>
      </dgm:t>
    </dgm:pt>
    <dgm:pt modelId="{CCAA6A2D-470E-4412-A1DB-743CE731F461}" type="sibTrans" cxnId="{21B46188-D5F6-4F2E-BE56-C49B7423A9DE}">
      <dgm:prSet/>
      <dgm:spPr/>
      <dgm:t>
        <a:bodyPr/>
        <a:lstStyle/>
        <a:p>
          <a:endParaRPr lang="en-IN"/>
        </a:p>
      </dgm:t>
    </dgm:pt>
    <dgm:pt modelId="{6C071233-5E75-4182-959F-0DAB1E4494F8}">
      <dgm:prSet phldr="0" custT="1"/>
      <dgm:spPr/>
      <dgm:t>
        <a:bodyPr/>
        <a:lstStyle/>
        <a:p>
          <a:endParaRPr lang="en-US" sz="1800"/>
        </a:p>
      </dgm:t>
    </dgm:pt>
    <dgm:pt modelId="{6ADDC670-8274-4263-BB75-7C28DA61CC1F}" type="parTrans" cxnId="{669FE64F-6F58-4261-B4ED-4D0A468FB6E0}">
      <dgm:prSet/>
      <dgm:spPr/>
      <dgm:t>
        <a:bodyPr/>
        <a:lstStyle/>
        <a:p>
          <a:endParaRPr lang="en-IN"/>
        </a:p>
      </dgm:t>
    </dgm:pt>
    <dgm:pt modelId="{B326F5D8-B2B4-4A0F-84CA-E92798A75211}" type="sibTrans" cxnId="{669FE64F-6F58-4261-B4ED-4D0A468FB6E0}">
      <dgm:prSet/>
      <dgm:spPr/>
      <dgm:t>
        <a:bodyPr/>
        <a:lstStyle/>
        <a:p>
          <a:endParaRPr lang="en-IN"/>
        </a:p>
      </dgm:t>
    </dgm:pt>
    <dgm:pt modelId="{B90951D7-FC67-4666-B4E7-4BED1E5A57AA}">
      <dgm:prSet phldr="0" custT="1"/>
      <dgm:spPr/>
      <dgm:t>
        <a:bodyPr/>
        <a:lstStyle/>
        <a:p>
          <a:r>
            <a:rPr lang="en-US" sz="2000" b="1"/>
            <a:t>Understanding</a:t>
          </a:r>
        </a:p>
      </dgm:t>
    </dgm:pt>
    <dgm:pt modelId="{89AF556E-98B3-4AE0-934B-70F292E764FA}" type="parTrans" cxnId="{6507E6AB-E8C2-4944-B07B-361C42D56A80}">
      <dgm:prSet/>
      <dgm:spPr/>
      <dgm:t>
        <a:bodyPr/>
        <a:lstStyle/>
        <a:p>
          <a:endParaRPr lang="en-IN"/>
        </a:p>
      </dgm:t>
    </dgm:pt>
    <dgm:pt modelId="{D2C9D467-5C68-43DD-8BDF-5FC2CBEA389D}" type="sibTrans" cxnId="{6507E6AB-E8C2-4944-B07B-361C42D56A80}">
      <dgm:prSet/>
      <dgm:spPr/>
      <dgm:t>
        <a:bodyPr/>
        <a:lstStyle/>
        <a:p>
          <a:endParaRPr lang="en-IN"/>
        </a:p>
      </dgm:t>
    </dgm:pt>
    <dgm:pt modelId="{040E5948-88FA-488F-8C95-86450824EFB2}">
      <dgm:prSet custT="1"/>
      <dgm:spPr/>
      <dgm:t>
        <a:bodyPr/>
        <a:lstStyle/>
        <a:p>
          <a:r>
            <a:rPr lang="en-US" sz="2000" b="1"/>
            <a:t>Learning</a:t>
          </a:r>
        </a:p>
      </dgm:t>
    </dgm:pt>
    <dgm:pt modelId="{DC536156-8C33-4225-913C-69585F130214}" type="sibTrans" cxnId="{7A168239-0664-441B-BA5A-563C7519FBCC}">
      <dgm:prSet/>
      <dgm:spPr/>
      <dgm:t>
        <a:bodyPr/>
        <a:lstStyle/>
        <a:p>
          <a:endParaRPr lang="en-US"/>
        </a:p>
      </dgm:t>
    </dgm:pt>
    <dgm:pt modelId="{C3FAD7EC-940E-45D5-BFD1-3CF2AE4E317D}" type="parTrans" cxnId="{7A168239-0664-441B-BA5A-563C7519FBCC}">
      <dgm:prSet/>
      <dgm:spPr/>
      <dgm:t>
        <a:bodyPr/>
        <a:lstStyle/>
        <a:p>
          <a:endParaRPr lang="en-US"/>
        </a:p>
      </dgm:t>
    </dgm:pt>
    <dgm:pt modelId="{A1A85106-2834-42F4-B7D3-FA4515800BDC}">
      <dgm:prSet phldr="0" custT="1"/>
      <dgm:spPr/>
      <dgm:t>
        <a:bodyPr/>
        <a:lstStyle/>
        <a:p>
          <a:r>
            <a:rPr lang="en-IN" sz="1800"/>
            <a:t>Learn data entry, table creation, and formatting techniques for effective data management.</a:t>
          </a:r>
          <a:endParaRPr lang="en-US" sz="1800">
            <a:latin typeface="Calibri Light" panose="020F0302020204030204"/>
          </a:endParaRPr>
        </a:p>
      </dgm:t>
    </dgm:pt>
    <dgm:pt modelId="{564218A3-9506-4B64-AD0D-9D1F1496BA9E}" type="sibTrans" cxnId="{AA92C751-3CEF-49EE-AD8D-064468F6F023}">
      <dgm:prSet/>
      <dgm:spPr/>
      <dgm:t>
        <a:bodyPr/>
        <a:lstStyle/>
        <a:p>
          <a:endParaRPr lang="en-IN"/>
        </a:p>
      </dgm:t>
    </dgm:pt>
    <dgm:pt modelId="{08FBFFF9-C0EC-44FC-B4E8-D0984343F0C7}" type="parTrans" cxnId="{AA92C751-3CEF-49EE-AD8D-064468F6F023}">
      <dgm:prSet/>
      <dgm:spPr/>
      <dgm:t>
        <a:bodyPr/>
        <a:lstStyle/>
        <a:p>
          <a:endParaRPr lang="en-IN"/>
        </a:p>
      </dgm:t>
    </dgm:pt>
    <dgm:pt modelId="{7D626645-30BB-434D-AE5A-9B19A191828F}" type="pres">
      <dgm:prSet presAssocID="{0596E8A1-3772-4AFB-A7A3-B4B48D2C00E9}" presName="Name0" presStyleCnt="0">
        <dgm:presLayoutVars>
          <dgm:dir/>
          <dgm:animLvl val="lvl"/>
          <dgm:resizeHandles val="exact"/>
        </dgm:presLayoutVars>
      </dgm:prSet>
      <dgm:spPr/>
    </dgm:pt>
    <dgm:pt modelId="{C004F0B6-1F22-446C-A31A-C8457085B520}" type="pres">
      <dgm:prSet presAssocID="{040E5948-88FA-488F-8C95-86450824EFB2}" presName="linNode" presStyleCnt="0"/>
      <dgm:spPr/>
    </dgm:pt>
    <dgm:pt modelId="{AB35FD12-0241-416C-8000-C05420449217}" type="pres">
      <dgm:prSet presAssocID="{040E5948-88FA-488F-8C95-86450824EFB2}" presName="parentText" presStyleLbl="solidFgAcc1" presStyleIdx="0" presStyleCnt="5" custLinFactNeighborX="-332" custLinFactNeighborY="-5045">
        <dgm:presLayoutVars>
          <dgm:chMax val="1"/>
          <dgm:bulletEnabled/>
        </dgm:presLayoutVars>
      </dgm:prSet>
      <dgm:spPr/>
    </dgm:pt>
    <dgm:pt modelId="{6A7D766E-5E61-4E64-865E-11E066A1B1F2}" type="pres">
      <dgm:prSet presAssocID="{040E5948-88FA-488F-8C95-86450824EFB2}" presName="descendantText" presStyleLbl="alignNode1" presStyleIdx="0" presStyleCnt="5" custLinFactNeighborX="537">
        <dgm:presLayoutVars>
          <dgm:bulletEnabled/>
        </dgm:presLayoutVars>
      </dgm:prSet>
      <dgm:spPr/>
    </dgm:pt>
    <dgm:pt modelId="{62ED0EE2-0BDA-47D3-A70A-C15228CA2CD1}" type="pres">
      <dgm:prSet presAssocID="{DC536156-8C33-4225-913C-69585F130214}" presName="sp" presStyleCnt="0"/>
      <dgm:spPr/>
    </dgm:pt>
    <dgm:pt modelId="{7F1E5779-3775-4345-BC87-217B3EFC7947}" type="pres">
      <dgm:prSet presAssocID="{AE5E12D4-3862-48BF-821C-9752E7BAF18A}" presName="linNode" presStyleCnt="0"/>
      <dgm:spPr/>
    </dgm:pt>
    <dgm:pt modelId="{057C6B07-C0EB-467F-9042-C39C57C58100}" type="pres">
      <dgm:prSet presAssocID="{AE5E12D4-3862-48BF-821C-9752E7BAF18A}" presName="parentText" presStyleLbl="solidFgAcc1" presStyleIdx="1" presStyleCnt="5">
        <dgm:presLayoutVars>
          <dgm:chMax val="1"/>
          <dgm:bulletEnabled/>
        </dgm:presLayoutVars>
      </dgm:prSet>
      <dgm:spPr/>
    </dgm:pt>
    <dgm:pt modelId="{5AC51E28-4191-47BF-8DB5-5BBE48A20ED0}" type="pres">
      <dgm:prSet presAssocID="{AE5E12D4-3862-48BF-821C-9752E7BAF18A}" presName="descendantText" presStyleLbl="alignNode1" presStyleIdx="1" presStyleCnt="5">
        <dgm:presLayoutVars>
          <dgm:bulletEnabled/>
        </dgm:presLayoutVars>
      </dgm:prSet>
      <dgm:spPr/>
    </dgm:pt>
    <dgm:pt modelId="{774C42BD-49CA-4D8F-BF28-C977561819B9}" type="pres">
      <dgm:prSet presAssocID="{B0A8A38F-5CD9-4760-BCE6-8436A5F15367}" presName="sp" presStyleCnt="0"/>
      <dgm:spPr/>
    </dgm:pt>
    <dgm:pt modelId="{C65244C6-07B8-47F4-AAE7-D4BEA6E05C3E}" type="pres">
      <dgm:prSet presAssocID="{DF26AA46-592D-4906-B09F-0D3B95854FB0}" presName="linNode" presStyleCnt="0"/>
      <dgm:spPr/>
    </dgm:pt>
    <dgm:pt modelId="{E733E312-990F-4A69-A11E-FAA604CE37DD}" type="pres">
      <dgm:prSet presAssocID="{DF26AA46-592D-4906-B09F-0D3B95854FB0}" presName="parentText" presStyleLbl="solidFgAcc1" presStyleIdx="2" presStyleCnt="5">
        <dgm:presLayoutVars>
          <dgm:chMax val="1"/>
          <dgm:bulletEnabled/>
        </dgm:presLayoutVars>
      </dgm:prSet>
      <dgm:spPr/>
    </dgm:pt>
    <dgm:pt modelId="{7C5F5A66-9354-4410-9A00-B1B6F40571A7}" type="pres">
      <dgm:prSet presAssocID="{DF26AA46-592D-4906-B09F-0D3B95854FB0}" presName="descendantText" presStyleLbl="alignNode1" presStyleIdx="2" presStyleCnt="5">
        <dgm:presLayoutVars>
          <dgm:bulletEnabled/>
        </dgm:presLayoutVars>
      </dgm:prSet>
      <dgm:spPr/>
    </dgm:pt>
    <dgm:pt modelId="{B5EAA708-7494-46A3-AEAD-14C0196AE8C9}" type="pres">
      <dgm:prSet presAssocID="{267E7D48-38CF-4C16-964E-FC8FFDA4553A}" presName="sp" presStyleCnt="0"/>
      <dgm:spPr/>
    </dgm:pt>
    <dgm:pt modelId="{CFF8C106-1E75-460E-9FA9-6E2699295E66}" type="pres">
      <dgm:prSet presAssocID="{B90951D7-FC67-4666-B4E7-4BED1E5A57AA}" presName="linNode" presStyleCnt="0"/>
      <dgm:spPr/>
    </dgm:pt>
    <dgm:pt modelId="{17584CEC-CA89-402E-919C-05563EE268BD}" type="pres">
      <dgm:prSet presAssocID="{B90951D7-FC67-4666-B4E7-4BED1E5A57AA}" presName="parentText" presStyleLbl="solidFgAcc1" presStyleIdx="3" presStyleCnt="5">
        <dgm:presLayoutVars>
          <dgm:chMax val="1"/>
          <dgm:bulletEnabled/>
        </dgm:presLayoutVars>
      </dgm:prSet>
      <dgm:spPr/>
    </dgm:pt>
    <dgm:pt modelId="{D1035311-014B-455A-AA7B-906C42E6466A}" type="pres">
      <dgm:prSet presAssocID="{B90951D7-FC67-4666-B4E7-4BED1E5A57AA}" presName="descendantText" presStyleLbl="alignNode1" presStyleIdx="3" presStyleCnt="5">
        <dgm:presLayoutVars>
          <dgm:bulletEnabled/>
        </dgm:presLayoutVars>
      </dgm:prSet>
      <dgm:spPr/>
    </dgm:pt>
    <dgm:pt modelId="{61341EFB-8B3B-4A98-BFFA-A97481D635E5}" type="pres">
      <dgm:prSet presAssocID="{D2C9D467-5C68-43DD-8BDF-5FC2CBEA389D}" presName="sp" presStyleCnt="0"/>
      <dgm:spPr/>
    </dgm:pt>
    <dgm:pt modelId="{1C0F5C61-6E09-4F41-A6D1-D709F613887C}" type="pres">
      <dgm:prSet presAssocID="{63E4782F-A703-49DE-A131-8EAF442F4014}" presName="linNode" presStyleCnt="0"/>
      <dgm:spPr/>
    </dgm:pt>
    <dgm:pt modelId="{579D72A4-D9A6-494A-BC88-926F72EF33E1}" type="pres">
      <dgm:prSet presAssocID="{63E4782F-A703-49DE-A131-8EAF442F4014}" presName="parentText" presStyleLbl="solidFgAcc1" presStyleIdx="4" presStyleCnt="5">
        <dgm:presLayoutVars>
          <dgm:chMax val="1"/>
          <dgm:bulletEnabled/>
        </dgm:presLayoutVars>
      </dgm:prSet>
      <dgm:spPr/>
    </dgm:pt>
    <dgm:pt modelId="{627FF7CD-234D-4EEE-8EDF-3FB19DC748A2}" type="pres">
      <dgm:prSet presAssocID="{63E4782F-A703-49DE-A131-8EAF442F4014}" presName="descendantText" presStyleLbl="alignNode1" presStyleIdx="4" presStyleCnt="5">
        <dgm:presLayoutVars>
          <dgm:bulletEnabled/>
        </dgm:presLayoutVars>
      </dgm:prSet>
      <dgm:spPr/>
    </dgm:pt>
  </dgm:ptLst>
  <dgm:cxnLst>
    <dgm:cxn modelId="{50BFD601-7747-46D4-B3C8-484EFC1F038D}" type="presOf" srcId="{63E4782F-A703-49DE-A131-8EAF442F4014}" destId="{579D72A4-D9A6-494A-BC88-926F72EF33E1}" srcOrd="0" destOrd="0" presId="urn:microsoft.com/office/officeart/2016/7/layout/VerticalHollowActionList"/>
    <dgm:cxn modelId="{CE1B9009-650A-4722-9723-E63A7E2D1576}" type="presOf" srcId="{040E5948-88FA-488F-8C95-86450824EFB2}" destId="{AB35FD12-0241-416C-8000-C05420449217}" srcOrd="0" destOrd="0" presId="urn:microsoft.com/office/officeart/2016/7/layout/VerticalHollowActionList"/>
    <dgm:cxn modelId="{C80FB109-0855-4FD5-BBA5-F7F79BEC8033}" type="presOf" srcId="{BDFA68F8-7D08-4B1F-827D-D739CD8FC851}" destId="{D1035311-014B-455A-AA7B-906C42E6466A}" srcOrd="0" destOrd="0" presId="urn:microsoft.com/office/officeart/2016/7/layout/VerticalHollowActionList"/>
    <dgm:cxn modelId="{44A1BC11-9F33-4DA3-8535-D808C38DA178}" type="presOf" srcId="{A1A85106-2834-42F4-B7D3-FA4515800BDC}" destId="{6A7D766E-5E61-4E64-865E-11E066A1B1F2}" srcOrd="0" destOrd="0" presId="urn:microsoft.com/office/officeart/2016/7/layout/VerticalHollowActionList"/>
    <dgm:cxn modelId="{BE3BDB1B-AE0F-4BD3-B17C-CCE224D1955A}" srcId="{DF26AA46-592D-4906-B09F-0D3B95854FB0}" destId="{135C654D-C018-4ABE-BBDD-B8E6E3AC01D1}" srcOrd="0" destOrd="0" parTransId="{4AF8363B-91B7-4EF2-861F-3264B9291F9D}" sibTransId="{B12851EA-EF13-40BC-9D20-DCE8CD7AF876}"/>
    <dgm:cxn modelId="{DDAB762D-70AF-4BEB-ADB6-D27677ADDFD0}" srcId="{0596E8A1-3772-4AFB-A7A3-B4B48D2C00E9}" destId="{AE5E12D4-3862-48BF-821C-9752E7BAF18A}" srcOrd="1" destOrd="0" parTransId="{98C08CD2-6923-4EF2-8EBB-36812463A52F}" sibTransId="{B0A8A38F-5CD9-4760-BCE6-8436A5F15367}"/>
    <dgm:cxn modelId="{D8DA0130-D5A2-4A71-825C-21A3346AFC1F}" type="presOf" srcId="{C01AD2B6-7C8F-474C-9BAE-D4A9E42EF7F8}" destId="{627FF7CD-234D-4EEE-8EDF-3FB19DC748A2}" srcOrd="0" destOrd="0" presId="urn:microsoft.com/office/officeart/2016/7/layout/VerticalHollowActionList"/>
    <dgm:cxn modelId="{32379133-7328-445E-803D-9AB3348D2CBC}" srcId="{0596E8A1-3772-4AFB-A7A3-B4B48D2C00E9}" destId="{DF26AA46-592D-4906-B09F-0D3B95854FB0}" srcOrd="2" destOrd="0" parTransId="{004E5BAF-A6A9-415F-BD42-C6C3B8A53624}" sibTransId="{267E7D48-38CF-4C16-964E-FC8FFDA4553A}"/>
    <dgm:cxn modelId="{00C26239-2F09-4DE9-BE84-78B5E04CAA40}" srcId="{0596E8A1-3772-4AFB-A7A3-B4B48D2C00E9}" destId="{63E4782F-A703-49DE-A131-8EAF442F4014}" srcOrd="4" destOrd="0" parTransId="{ED155698-0F36-42DF-99BA-F415D4872643}" sibTransId="{B29E6E08-B55A-442A-891F-EC41B0F7E959}"/>
    <dgm:cxn modelId="{7A168239-0664-441B-BA5A-563C7519FBCC}" srcId="{0596E8A1-3772-4AFB-A7A3-B4B48D2C00E9}" destId="{040E5948-88FA-488F-8C95-86450824EFB2}" srcOrd="0" destOrd="0" parTransId="{C3FAD7EC-940E-45D5-BFD1-3CF2AE4E317D}" sibTransId="{DC536156-8C33-4225-913C-69585F130214}"/>
    <dgm:cxn modelId="{E7F0514E-6957-4D22-890E-8B1F328B7E2F}" type="presOf" srcId="{B58FE321-1431-4EA1-9B65-F90998972312}" destId="{5AC51E28-4191-47BF-8DB5-5BBE48A20ED0}" srcOrd="0" destOrd="0" presId="urn:microsoft.com/office/officeart/2016/7/layout/VerticalHollowActionList"/>
    <dgm:cxn modelId="{6359A04E-BCCF-49CD-A67F-F25BC32070D9}" type="presOf" srcId="{DF26AA46-592D-4906-B09F-0D3B95854FB0}" destId="{E733E312-990F-4A69-A11E-FAA604CE37DD}" srcOrd="0" destOrd="0" presId="urn:microsoft.com/office/officeart/2016/7/layout/VerticalHollowActionList"/>
    <dgm:cxn modelId="{669FE64F-6F58-4261-B4ED-4D0A468FB6E0}" srcId="{63E4782F-A703-49DE-A131-8EAF442F4014}" destId="{6C071233-5E75-4182-959F-0DAB1E4494F8}" srcOrd="1" destOrd="0" parTransId="{6ADDC670-8274-4263-BB75-7C28DA61CC1F}" sibTransId="{B326F5D8-B2B4-4A0F-84CA-E92798A75211}"/>
    <dgm:cxn modelId="{AA92C751-3CEF-49EE-AD8D-064468F6F023}" srcId="{040E5948-88FA-488F-8C95-86450824EFB2}" destId="{A1A85106-2834-42F4-B7D3-FA4515800BDC}" srcOrd="0" destOrd="0" parTransId="{08FBFFF9-C0EC-44FC-B4E8-D0984343F0C7}" sibTransId="{564218A3-9506-4B64-AD0D-9D1F1496BA9E}"/>
    <dgm:cxn modelId="{72AC2F7D-A929-46F1-AABB-F6FF459EBDE7}" type="presOf" srcId="{135C654D-C018-4ABE-BBDD-B8E6E3AC01D1}" destId="{7C5F5A66-9354-4410-9A00-B1B6F40571A7}" srcOrd="0" destOrd="0" presId="urn:microsoft.com/office/officeart/2016/7/layout/VerticalHollowActionList"/>
    <dgm:cxn modelId="{21B46188-D5F6-4F2E-BE56-C49B7423A9DE}" srcId="{AE5E12D4-3862-48BF-821C-9752E7BAF18A}" destId="{B58FE321-1431-4EA1-9B65-F90998972312}" srcOrd="0" destOrd="0" parTransId="{4D75448E-07B5-4664-9A60-A232D6DAA582}" sibTransId="{CCAA6A2D-470E-4412-A1DB-743CE731F461}"/>
    <dgm:cxn modelId="{A3C732A0-0901-42A9-A9CE-5BF53E559AF0}" type="presOf" srcId="{6C071233-5E75-4182-959F-0DAB1E4494F8}" destId="{627FF7CD-234D-4EEE-8EDF-3FB19DC748A2}" srcOrd="0" destOrd="1" presId="urn:microsoft.com/office/officeart/2016/7/layout/VerticalHollowActionList"/>
    <dgm:cxn modelId="{C34B03A8-4023-4CF0-A1A4-52C96810AFB9}" srcId="{B90951D7-FC67-4666-B4E7-4BED1E5A57AA}" destId="{BDFA68F8-7D08-4B1F-827D-D739CD8FC851}" srcOrd="0" destOrd="0" parTransId="{1026F358-0D96-4A92-92C8-A4A806D4C2D5}" sibTransId="{407480AD-BD80-45F6-B12E-DA4FB038E6FB}"/>
    <dgm:cxn modelId="{6507E6AB-E8C2-4944-B07B-361C42D56A80}" srcId="{0596E8A1-3772-4AFB-A7A3-B4B48D2C00E9}" destId="{B90951D7-FC67-4666-B4E7-4BED1E5A57AA}" srcOrd="3" destOrd="0" parTransId="{89AF556E-98B3-4AE0-934B-70F292E764FA}" sibTransId="{D2C9D467-5C68-43DD-8BDF-5FC2CBEA389D}"/>
    <dgm:cxn modelId="{194EDCBE-A416-452A-AAC5-A953B0448DF8}" type="presOf" srcId="{0596E8A1-3772-4AFB-A7A3-B4B48D2C00E9}" destId="{7D626645-30BB-434D-AE5A-9B19A191828F}" srcOrd="0" destOrd="0" presId="urn:microsoft.com/office/officeart/2016/7/layout/VerticalHollowActionList"/>
    <dgm:cxn modelId="{0BF894E8-382B-49E5-AE0D-6CBEE4190391}" type="presOf" srcId="{B90951D7-FC67-4666-B4E7-4BED1E5A57AA}" destId="{17584CEC-CA89-402E-919C-05563EE268BD}" srcOrd="0" destOrd="0" presId="urn:microsoft.com/office/officeart/2016/7/layout/VerticalHollowActionList"/>
    <dgm:cxn modelId="{0292E6F2-6F94-4CA4-A52F-4B8AB185BEF8}" type="presOf" srcId="{AE5E12D4-3862-48BF-821C-9752E7BAF18A}" destId="{057C6B07-C0EB-467F-9042-C39C57C58100}" srcOrd="0" destOrd="0" presId="urn:microsoft.com/office/officeart/2016/7/layout/VerticalHollowActionList"/>
    <dgm:cxn modelId="{6AAEE2FD-B1C0-4B37-9DFC-EFD25AF1E97E}" srcId="{63E4782F-A703-49DE-A131-8EAF442F4014}" destId="{C01AD2B6-7C8F-474C-9BAE-D4A9E42EF7F8}" srcOrd="0" destOrd="0" parTransId="{20AE6F69-84A2-4F6D-A58B-6D389BD8970E}" sibTransId="{ACD77F9E-E20D-4CAC-BE73-0DAE3B554DD6}"/>
    <dgm:cxn modelId="{B8C20F98-A311-4445-A8C6-9B253C97C7CC}" type="presParOf" srcId="{7D626645-30BB-434D-AE5A-9B19A191828F}" destId="{C004F0B6-1F22-446C-A31A-C8457085B520}" srcOrd="0" destOrd="0" presId="urn:microsoft.com/office/officeart/2016/7/layout/VerticalHollowActionList"/>
    <dgm:cxn modelId="{A5B3D168-B167-403C-92F4-A781D12260BB}" type="presParOf" srcId="{C004F0B6-1F22-446C-A31A-C8457085B520}" destId="{AB35FD12-0241-416C-8000-C05420449217}" srcOrd="0" destOrd="0" presId="urn:microsoft.com/office/officeart/2016/7/layout/VerticalHollowActionList"/>
    <dgm:cxn modelId="{5FADC647-4E1F-488C-92A6-7A55FA5DB81B}" type="presParOf" srcId="{C004F0B6-1F22-446C-A31A-C8457085B520}" destId="{6A7D766E-5E61-4E64-865E-11E066A1B1F2}" srcOrd="1" destOrd="0" presId="urn:microsoft.com/office/officeart/2016/7/layout/VerticalHollowActionList"/>
    <dgm:cxn modelId="{77C20EE7-D7FC-4FFA-A927-A667FD76A091}" type="presParOf" srcId="{7D626645-30BB-434D-AE5A-9B19A191828F}" destId="{62ED0EE2-0BDA-47D3-A70A-C15228CA2CD1}" srcOrd="1" destOrd="0" presId="urn:microsoft.com/office/officeart/2016/7/layout/VerticalHollowActionList"/>
    <dgm:cxn modelId="{27EE4755-AF59-4DFB-9503-57CABF0B0225}" type="presParOf" srcId="{7D626645-30BB-434D-AE5A-9B19A191828F}" destId="{7F1E5779-3775-4345-BC87-217B3EFC7947}" srcOrd="2" destOrd="0" presId="urn:microsoft.com/office/officeart/2016/7/layout/VerticalHollowActionList"/>
    <dgm:cxn modelId="{69F9CFCA-5540-4A42-B54D-272E0AEF0232}" type="presParOf" srcId="{7F1E5779-3775-4345-BC87-217B3EFC7947}" destId="{057C6B07-C0EB-467F-9042-C39C57C58100}" srcOrd="0" destOrd="0" presId="urn:microsoft.com/office/officeart/2016/7/layout/VerticalHollowActionList"/>
    <dgm:cxn modelId="{9C7CCD33-63CA-48E4-B3C9-2ADA390ECFB3}" type="presParOf" srcId="{7F1E5779-3775-4345-BC87-217B3EFC7947}" destId="{5AC51E28-4191-47BF-8DB5-5BBE48A20ED0}" srcOrd="1" destOrd="0" presId="urn:microsoft.com/office/officeart/2016/7/layout/VerticalHollowActionList"/>
    <dgm:cxn modelId="{C0086B63-02D4-458F-B726-6DDF5F01C574}" type="presParOf" srcId="{7D626645-30BB-434D-AE5A-9B19A191828F}" destId="{774C42BD-49CA-4D8F-BF28-C977561819B9}" srcOrd="3" destOrd="0" presId="urn:microsoft.com/office/officeart/2016/7/layout/VerticalHollowActionList"/>
    <dgm:cxn modelId="{6128E991-5A69-4D62-86B8-6D2F4444E468}" type="presParOf" srcId="{7D626645-30BB-434D-AE5A-9B19A191828F}" destId="{C65244C6-07B8-47F4-AAE7-D4BEA6E05C3E}" srcOrd="4" destOrd="0" presId="urn:microsoft.com/office/officeart/2016/7/layout/VerticalHollowActionList"/>
    <dgm:cxn modelId="{4FB5379A-EFC6-4FB3-A3C2-B36E2B67D763}" type="presParOf" srcId="{C65244C6-07B8-47F4-AAE7-D4BEA6E05C3E}" destId="{E733E312-990F-4A69-A11E-FAA604CE37DD}" srcOrd="0" destOrd="0" presId="urn:microsoft.com/office/officeart/2016/7/layout/VerticalHollowActionList"/>
    <dgm:cxn modelId="{C53127F0-0ED6-4DA0-B2F1-FACE1C04658D}" type="presParOf" srcId="{C65244C6-07B8-47F4-AAE7-D4BEA6E05C3E}" destId="{7C5F5A66-9354-4410-9A00-B1B6F40571A7}" srcOrd="1" destOrd="0" presId="urn:microsoft.com/office/officeart/2016/7/layout/VerticalHollowActionList"/>
    <dgm:cxn modelId="{BC3F0F46-5611-4193-AE2C-316C86718D5E}" type="presParOf" srcId="{7D626645-30BB-434D-AE5A-9B19A191828F}" destId="{B5EAA708-7494-46A3-AEAD-14C0196AE8C9}" srcOrd="5" destOrd="0" presId="urn:microsoft.com/office/officeart/2016/7/layout/VerticalHollowActionList"/>
    <dgm:cxn modelId="{2A8A20F0-D0D4-4031-955C-E98400CB6B13}" type="presParOf" srcId="{7D626645-30BB-434D-AE5A-9B19A191828F}" destId="{CFF8C106-1E75-460E-9FA9-6E2699295E66}" srcOrd="6" destOrd="0" presId="urn:microsoft.com/office/officeart/2016/7/layout/VerticalHollowActionList"/>
    <dgm:cxn modelId="{E31AE544-4D7A-49A5-958A-14B5FE17C3A2}" type="presParOf" srcId="{CFF8C106-1E75-460E-9FA9-6E2699295E66}" destId="{17584CEC-CA89-402E-919C-05563EE268BD}" srcOrd="0" destOrd="0" presId="urn:microsoft.com/office/officeart/2016/7/layout/VerticalHollowActionList"/>
    <dgm:cxn modelId="{38366831-78DA-46AC-BDAF-98CCA2BEB2E9}" type="presParOf" srcId="{CFF8C106-1E75-460E-9FA9-6E2699295E66}" destId="{D1035311-014B-455A-AA7B-906C42E6466A}" srcOrd="1" destOrd="0" presId="urn:microsoft.com/office/officeart/2016/7/layout/VerticalHollowActionList"/>
    <dgm:cxn modelId="{A0AB9974-E2F8-4B53-8149-D95354AC604E}" type="presParOf" srcId="{7D626645-30BB-434D-AE5A-9B19A191828F}" destId="{61341EFB-8B3B-4A98-BFFA-A97481D635E5}" srcOrd="7" destOrd="0" presId="urn:microsoft.com/office/officeart/2016/7/layout/VerticalHollowActionList"/>
    <dgm:cxn modelId="{F0B8F80E-F405-4ED8-9506-5FE13A6277A0}" type="presParOf" srcId="{7D626645-30BB-434D-AE5A-9B19A191828F}" destId="{1C0F5C61-6E09-4F41-A6D1-D709F613887C}" srcOrd="8" destOrd="0" presId="urn:microsoft.com/office/officeart/2016/7/layout/VerticalHollowActionList"/>
    <dgm:cxn modelId="{43C32C8F-D01A-4039-9011-8BFF78E0348C}" type="presParOf" srcId="{1C0F5C61-6E09-4F41-A6D1-D709F613887C}" destId="{579D72A4-D9A6-494A-BC88-926F72EF33E1}" srcOrd="0" destOrd="0" presId="urn:microsoft.com/office/officeart/2016/7/layout/VerticalHollowActionList"/>
    <dgm:cxn modelId="{B6B39174-A50D-4725-9B90-D8980A578401}" type="presParOf" srcId="{1C0F5C61-6E09-4F41-A6D1-D709F613887C}" destId="{627FF7CD-234D-4EEE-8EDF-3FB19DC748A2}"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1656D-C025-4207-BBFD-AB475AB9297B}">
      <dsp:nvSpPr>
        <dsp:cNvPr id="0" name=""/>
        <dsp:cNvSpPr/>
      </dsp:nvSpPr>
      <dsp:spPr>
        <a:xfrm>
          <a:off x="82613" y="91112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2B4CB-0AA8-4577-B640-FFC6C8D30575}">
      <dsp:nvSpPr>
        <dsp:cNvPr id="0" name=""/>
        <dsp:cNvSpPr/>
      </dsp:nvSpPr>
      <dsp:spPr>
        <a:xfrm>
          <a:off x="271034" y="109954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92688-DF08-400B-B1BE-461A099AA42B}">
      <dsp:nvSpPr>
        <dsp:cNvPr id="0" name=""/>
        <dsp:cNvSpPr/>
      </dsp:nvSpPr>
      <dsp:spPr>
        <a:xfrm>
          <a:off x="1172126"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en-US" sz="1900" b="1" kern="1200">
              <a:latin typeface="Calibri Light" panose="020F0302020204030204"/>
            </a:rPr>
            <a:t>Digital Skills</a:t>
          </a:r>
        </a:p>
      </dsp:txBody>
      <dsp:txXfrm>
        <a:off x="1172126" y="911126"/>
        <a:ext cx="2114937" cy="897246"/>
      </dsp:txXfrm>
    </dsp:sp>
    <dsp:sp modelId="{574B24AB-8A6E-4BD8-AC23-2EE2E2B84B25}">
      <dsp:nvSpPr>
        <dsp:cNvPr id="0" name=""/>
        <dsp:cNvSpPr/>
      </dsp:nvSpPr>
      <dsp:spPr>
        <a:xfrm>
          <a:off x="3655575" y="91112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8A83B-E77C-4AB4-A06C-DF44A41A3F1C}">
      <dsp:nvSpPr>
        <dsp:cNvPr id="0" name=""/>
        <dsp:cNvSpPr/>
      </dsp:nvSpPr>
      <dsp:spPr>
        <a:xfrm>
          <a:off x="3843996" y="1099548"/>
          <a:ext cx="520402" cy="520402"/>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95837-5B45-44E4-B75D-6163581E61AD}">
      <dsp:nvSpPr>
        <dsp:cNvPr id="0" name=""/>
        <dsp:cNvSpPr/>
      </dsp:nvSpPr>
      <dsp:spPr>
        <a:xfrm>
          <a:off x="4745088"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b="1" kern="1200" dirty="0">
              <a:latin typeface="Calibri Light"/>
              <a:cs typeface="Calibri Light"/>
            </a:rPr>
            <a:t>Starting 20</a:t>
          </a:r>
          <a:r>
            <a:rPr lang="en-IN" sz="1900" b="1" kern="1200" baseline="30000" dirty="0">
              <a:latin typeface="Calibri Light"/>
              <a:cs typeface="Calibri Light"/>
            </a:rPr>
            <a:t>th</a:t>
          </a:r>
          <a:r>
            <a:rPr lang="en-IN" sz="1900" b="1" kern="1200" dirty="0">
              <a:latin typeface="Calibri Light"/>
              <a:cs typeface="Calibri Light"/>
            </a:rPr>
            <a:t> January 2025, Monday</a:t>
          </a:r>
        </a:p>
      </dsp:txBody>
      <dsp:txXfrm>
        <a:off x="4745088" y="911126"/>
        <a:ext cx="2114937" cy="897246"/>
      </dsp:txXfrm>
    </dsp:sp>
    <dsp:sp modelId="{27FEEA8D-FD63-48EC-900E-BAF7A8AEAB58}">
      <dsp:nvSpPr>
        <dsp:cNvPr id="0" name=""/>
        <dsp:cNvSpPr/>
      </dsp:nvSpPr>
      <dsp:spPr>
        <a:xfrm>
          <a:off x="7228536" y="91112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FC95E-BF83-41CE-8DC2-6CBD1B04390F}">
      <dsp:nvSpPr>
        <dsp:cNvPr id="0" name=""/>
        <dsp:cNvSpPr/>
      </dsp:nvSpPr>
      <dsp:spPr>
        <a:xfrm>
          <a:off x="7416958" y="109954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04456-1482-41FB-9CB6-CDE298374FDB}">
      <dsp:nvSpPr>
        <dsp:cNvPr id="0" name=""/>
        <dsp:cNvSpPr/>
      </dsp:nvSpPr>
      <dsp:spPr>
        <a:xfrm>
          <a:off x="8318049"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a:latin typeface="Calibri Light" panose="020F0302020204030204"/>
            </a:rPr>
            <a:t>8-weeks program for the students</a:t>
          </a:r>
          <a:endParaRPr lang="en-US" sz="1900" b="1" kern="1200"/>
        </a:p>
      </dsp:txBody>
      <dsp:txXfrm>
        <a:off x="8318049" y="911126"/>
        <a:ext cx="2114937" cy="897246"/>
      </dsp:txXfrm>
    </dsp:sp>
    <dsp:sp modelId="{45BF0A13-8FBC-4384-B690-742FFABF1B8E}">
      <dsp:nvSpPr>
        <dsp:cNvPr id="0" name=""/>
        <dsp:cNvSpPr/>
      </dsp:nvSpPr>
      <dsp:spPr>
        <a:xfrm>
          <a:off x="82613" y="2549151"/>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DE0DD-A8A6-40EB-8ABF-4AE74C05AD06}">
      <dsp:nvSpPr>
        <dsp:cNvPr id="0" name=""/>
        <dsp:cNvSpPr/>
      </dsp:nvSpPr>
      <dsp:spPr>
        <a:xfrm>
          <a:off x="271034" y="2737573"/>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B579FE-1BE9-490A-9D9C-414C13693EB0}">
      <dsp:nvSpPr>
        <dsp:cNvPr id="0" name=""/>
        <dsp:cNvSpPr/>
      </dsp:nvSpPr>
      <dsp:spPr>
        <a:xfrm>
          <a:off x="1172126"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a:latin typeface="Calibri Light" panose="020F0302020204030204"/>
            </a:rPr>
            <a:t>Equipping Students with Modern Skills</a:t>
          </a:r>
        </a:p>
      </dsp:txBody>
      <dsp:txXfrm>
        <a:off x="1172126" y="2549151"/>
        <a:ext cx="2114937" cy="897246"/>
      </dsp:txXfrm>
    </dsp:sp>
    <dsp:sp modelId="{66001074-6FC3-470A-8553-FB9B3727DF4E}">
      <dsp:nvSpPr>
        <dsp:cNvPr id="0" name=""/>
        <dsp:cNvSpPr/>
      </dsp:nvSpPr>
      <dsp:spPr>
        <a:xfrm>
          <a:off x="3655575" y="2549151"/>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EF346-A118-47F2-B247-DAB623101D05}">
      <dsp:nvSpPr>
        <dsp:cNvPr id="0" name=""/>
        <dsp:cNvSpPr/>
      </dsp:nvSpPr>
      <dsp:spPr>
        <a:xfrm>
          <a:off x="3843996" y="273757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0632E-72AD-4C76-913B-040C0F1FE9B5}">
      <dsp:nvSpPr>
        <dsp:cNvPr id="0" name=""/>
        <dsp:cNvSpPr/>
      </dsp:nvSpPr>
      <dsp:spPr>
        <a:xfrm>
          <a:off x="4745088"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a:latin typeface="Calibri Light" panose="020F0302020204030204"/>
            </a:rPr>
            <a:t>Advanced learning of technologies with free certificates</a:t>
          </a:r>
          <a:endParaRPr lang="en-US" sz="1900" b="1" kern="1200"/>
        </a:p>
      </dsp:txBody>
      <dsp:txXfrm>
        <a:off x="4745088" y="2549151"/>
        <a:ext cx="2114937" cy="897246"/>
      </dsp:txXfrm>
    </dsp:sp>
    <dsp:sp modelId="{B4D17267-A289-4FFA-BCAE-3825719212C9}">
      <dsp:nvSpPr>
        <dsp:cNvPr id="0" name=""/>
        <dsp:cNvSpPr/>
      </dsp:nvSpPr>
      <dsp:spPr>
        <a:xfrm>
          <a:off x="7228536" y="2549151"/>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31CA59-9616-4FF7-A14F-239BEBBC3932}">
      <dsp:nvSpPr>
        <dsp:cNvPr id="0" name=""/>
        <dsp:cNvSpPr/>
      </dsp:nvSpPr>
      <dsp:spPr>
        <a:xfrm>
          <a:off x="7416958" y="273757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440A29-8B0B-43B7-8AFE-CB1E47DFC6C6}">
      <dsp:nvSpPr>
        <dsp:cNvPr id="0" name=""/>
        <dsp:cNvSpPr/>
      </dsp:nvSpPr>
      <dsp:spPr>
        <a:xfrm>
          <a:off x="8318049"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a:latin typeface="Calibri Light" panose="020F0302020204030204"/>
            </a:rPr>
            <a:t>Activity based learning</a:t>
          </a:r>
          <a:endParaRPr lang="en-US" sz="1900" b="1" kern="1200"/>
        </a:p>
      </dsp:txBody>
      <dsp:txXfrm>
        <a:off x="8318049" y="2549151"/>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D766E-5E61-4E64-865E-11E066A1B1F2}">
      <dsp:nvSpPr>
        <dsp:cNvPr id="0" name=""/>
        <dsp:cNvSpPr/>
      </dsp:nvSpPr>
      <dsp:spPr>
        <a:xfrm>
          <a:off x="2129475" y="1975"/>
          <a:ext cx="8517903" cy="8669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71" tIns="220201" rIns="165271" bIns="220201" numCol="1" spcCol="1270" anchor="ctr" anchorCtr="0">
          <a:noAutofit/>
        </a:bodyPr>
        <a:lstStyle/>
        <a:p>
          <a:pPr marL="0" lvl="0" indent="0" algn="l" defTabSz="800100">
            <a:lnSpc>
              <a:spcPct val="90000"/>
            </a:lnSpc>
            <a:spcBef>
              <a:spcPct val="0"/>
            </a:spcBef>
            <a:spcAft>
              <a:spcPct val="35000"/>
            </a:spcAft>
            <a:buNone/>
          </a:pPr>
          <a:r>
            <a:rPr lang="en-IN" sz="1800" kern="1200"/>
            <a:t>Learn data entry, table creation, and formatting techniques for effective data management.</a:t>
          </a:r>
          <a:endParaRPr lang="en-US" sz="1800" kern="1200">
            <a:latin typeface="Calibri Light" panose="020F0302020204030204"/>
          </a:endParaRPr>
        </a:p>
      </dsp:txBody>
      <dsp:txXfrm>
        <a:off x="2129475" y="1975"/>
        <a:ext cx="8517903" cy="866931"/>
      </dsp:txXfrm>
    </dsp:sp>
    <dsp:sp modelId="{AB35FD12-0241-416C-8000-C05420449217}">
      <dsp:nvSpPr>
        <dsp:cNvPr id="0" name=""/>
        <dsp:cNvSpPr/>
      </dsp:nvSpPr>
      <dsp:spPr>
        <a:xfrm>
          <a:off x="0" y="0"/>
          <a:ext cx="2129475" cy="8669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685" tIns="85634" rIns="112685" bIns="85634" numCol="1" spcCol="1270" anchor="ctr" anchorCtr="0">
          <a:noAutofit/>
        </a:bodyPr>
        <a:lstStyle/>
        <a:p>
          <a:pPr marL="0" lvl="0" indent="0" algn="ctr" defTabSz="889000">
            <a:lnSpc>
              <a:spcPct val="90000"/>
            </a:lnSpc>
            <a:spcBef>
              <a:spcPct val="0"/>
            </a:spcBef>
            <a:spcAft>
              <a:spcPct val="35000"/>
            </a:spcAft>
            <a:buNone/>
          </a:pPr>
          <a:r>
            <a:rPr lang="en-US" sz="2000" b="1" kern="1200"/>
            <a:t>Learning</a:t>
          </a:r>
        </a:p>
      </dsp:txBody>
      <dsp:txXfrm>
        <a:off x="0" y="0"/>
        <a:ext cx="2129475" cy="866931"/>
      </dsp:txXfrm>
    </dsp:sp>
    <dsp:sp modelId="{5AC51E28-4191-47BF-8DB5-5BBE48A20ED0}">
      <dsp:nvSpPr>
        <dsp:cNvPr id="0" name=""/>
        <dsp:cNvSpPr/>
      </dsp:nvSpPr>
      <dsp:spPr>
        <a:xfrm>
          <a:off x="2129475" y="920923"/>
          <a:ext cx="8517903" cy="8669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71" tIns="220201" rIns="165271" bIns="220201" numCol="1" spcCol="1270" anchor="ctr" anchorCtr="0">
          <a:noAutofit/>
        </a:bodyPr>
        <a:lstStyle/>
        <a:p>
          <a:pPr marL="0" lvl="0" indent="0" algn="l" defTabSz="800100">
            <a:lnSpc>
              <a:spcPct val="90000"/>
            </a:lnSpc>
            <a:spcBef>
              <a:spcPct val="0"/>
            </a:spcBef>
            <a:spcAft>
              <a:spcPct val="35000"/>
            </a:spcAft>
            <a:buSzPts val="1200"/>
            <a:buFont typeface="Calibri" panose="020F0502020204030204" pitchFamily="34" charset="0"/>
            <a:buNone/>
          </a:pPr>
          <a:r>
            <a:rPr lang="en-IN" sz="1800" kern="1200"/>
            <a:t>Develop storytelling and narrative skills for delivering impactful and persuasive presentations.</a:t>
          </a:r>
          <a:endParaRPr lang="en-US" sz="1800" kern="1200">
            <a:latin typeface="Calibri Light" panose="020F0302020204030204"/>
          </a:endParaRPr>
        </a:p>
      </dsp:txBody>
      <dsp:txXfrm>
        <a:off x="2129475" y="920923"/>
        <a:ext cx="8517903" cy="866931"/>
      </dsp:txXfrm>
    </dsp:sp>
    <dsp:sp modelId="{057C6B07-C0EB-467F-9042-C39C57C58100}">
      <dsp:nvSpPr>
        <dsp:cNvPr id="0" name=""/>
        <dsp:cNvSpPr/>
      </dsp:nvSpPr>
      <dsp:spPr>
        <a:xfrm>
          <a:off x="0" y="920923"/>
          <a:ext cx="2129475" cy="8669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685" tIns="85634" rIns="112685" bIns="85634" numCol="1" spcCol="1270" anchor="ctr" anchorCtr="0">
          <a:noAutofit/>
        </a:bodyPr>
        <a:lstStyle/>
        <a:p>
          <a:pPr marL="0" lvl="0" indent="0" algn="ctr" defTabSz="889000">
            <a:lnSpc>
              <a:spcPct val="90000"/>
            </a:lnSpc>
            <a:spcBef>
              <a:spcPct val="0"/>
            </a:spcBef>
            <a:spcAft>
              <a:spcPct val="35000"/>
            </a:spcAft>
            <a:buNone/>
          </a:pPr>
          <a:r>
            <a:rPr lang="en-US" sz="2000" b="1" kern="1200"/>
            <a:t>Developing</a:t>
          </a:r>
        </a:p>
      </dsp:txBody>
      <dsp:txXfrm>
        <a:off x="0" y="920923"/>
        <a:ext cx="2129475" cy="866931"/>
      </dsp:txXfrm>
    </dsp:sp>
    <dsp:sp modelId="{7C5F5A66-9354-4410-9A00-B1B6F40571A7}">
      <dsp:nvSpPr>
        <dsp:cNvPr id="0" name=""/>
        <dsp:cNvSpPr/>
      </dsp:nvSpPr>
      <dsp:spPr>
        <a:xfrm>
          <a:off x="2129475" y="1839871"/>
          <a:ext cx="8517903" cy="8669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71" tIns="220201" rIns="165271" bIns="220201" numCol="1" spcCol="1270" anchor="ctr" anchorCtr="0">
          <a:noAutofit/>
        </a:bodyPr>
        <a:lstStyle/>
        <a:p>
          <a:pPr marL="0" lvl="0" indent="0" algn="l" defTabSz="800100">
            <a:lnSpc>
              <a:spcPct val="90000"/>
            </a:lnSpc>
            <a:spcBef>
              <a:spcPct val="0"/>
            </a:spcBef>
            <a:spcAft>
              <a:spcPct val="35000"/>
            </a:spcAft>
            <a:buSzPts val="1200"/>
            <a:buFont typeface="Calibri" panose="020F0502020204030204" pitchFamily="34" charset="0"/>
            <a:buNone/>
          </a:pPr>
          <a:r>
            <a:rPr lang="en-IN" sz="1800" kern="1200"/>
            <a:t>Explore in-depth expertise in Microsoft Word, Excel, and PowerPoint, covering both foundational and advanced features.</a:t>
          </a:r>
          <a:endParaRPr lang="en-US" sz="1800" kern="1200"/>
        </a:p>
      </dsp:txBody>
      <dsp:txXfrm>
        <a:off x="2129475" y="1839871"/>
        <a:ext cx="8517903" cy="866931"/>
      </dsp:txXfrm>
    </dsp:sp>
    <dsp:sp modelId="{E733E312-990F-4A69-A11E-FAA604CE37DD}">
      <dsp:nvSpPr>
        <dsp:cNvPr id="0" name=""/>
        <dsp:cNvSpPr/>
      </dsp:nvSpPr>
      <dsp:spPr>
        <a:xfrm>
          <a:off x="0" y="1839871"/>
          <a:ext cx="2129475" cy="8669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685" tIns="85634" rIns="112685" bIns="85634" numCol="1" spcCol="1270" anchor="ctr" anchorCtr="0">
          <a:noAutofit/>
        </a:bodyPr>
        <a:lstStyle/>
        <a:p>
          <a:pPr marL="0" lvl="0" indent="0" algn="ctr" defTabSz="889000">
            <a:lnSpc>
              <a:spcPct val="90000"/>
            </a:lnSpc>
            <a:spcBef>
              <a:spcPct val="0"/>
            </a:spcBef>
            <a:spcAft>
              <a:spcPct val="35000"/>
            </a:spcAft>
            <a:buNone/>
          </a:pPr>
          <a:r>
            <a:rPr lang="en-US" sz="2000" b="1" kern="1200"/>
            <a:t>Exploring</a:t>
          </a:r>
        </a:p>
      </dsp:txBody>
      <dsp:txXfrm>
        <a:off x="0" y="1839871"/>
        <a:ext cx="2129475" cy="866931"/>
      </dsp:txXfrm>
    </dsp:sp>
    <dsp:sp modelId="{D1035311-014B-455A-AA7B-906C42E6466A}">
      <dsp:nvSpPr>
        <dsp:cNvPr id="0" name=""/>
        <dsp:cNvSpPr/>
      </dsp:nvSpPr>
      <dsp:spPr>
        <a:xfrm>
          <a:off x="2129475" y="2758819"/>
          <a:ext cx="8517903" cy="8669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71" tIns="220201" rIns="165271" bIns="220201" numCol="1" spcCol="1270" anchor="t" anchorCtr="0">
          <a:noAutofit/>
        </a:bodyPr>
        <a:lstStyle/>
        <a:p>
          <a:pPr marL="0" lvl="0" indent="0" algn="l" defTabSz="800100">
            <a:lnSpc>
              <a:spcPct val="90000"/>
            </a:lnSpc>
            <a:spcBef>
              <a:spcPct val="0"/>
            </a:spcBef>
            <a:spcAft>
              <a:spcPct val="35000"/>
            </a:spcAft>
            <a:buSzPts val="1200"/>
            <a:buFont typeface="Calibri" panose="020F0502020204030204" pitchFamily="34" charset="0"/>
            <a:buNone/>
          </a:pPr>
          <a:r>
            <a:rPr lang="en-IN" sz="1800" kern="1200"/>
            <a:t>Understand the fundamentals of document creation, editing, and formatting.</a:t>
          </a:r>
          <a:endParaRPr lang="en-US" sz="1800" kern="1200"/>
        </a:p>
      </dsp:txBody>
      <dsp:txXfrm>
        <a:off x="2129475" y="2758819"/>
        <a:ext cx="8517903" cy="866931"/>
      </dsp:txXfrm>
    </dsp:sp>
    <dsp:sp modelId="{17584CEC-CA89-402E-919C-05563EE268BD}">
      <dsp:nvSpPr>
        <dsp:cNvPr id="0" name=""/>
        <dsp:cNvSpPr/>
      </dsp:nvSpPr>
      <dsp:spPr>
        <a:xfrm>
          <a:off x="0" y="2758819"/>
          <a:ext cx="2129475" cy="8669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685" tIns="85634" rIns="112685" bIns="85634" numCol="1" spcCol="1270" anchor="ctr" anchorCtr="0">
          <a:noAutofit/>
        </a:bodyPr>
        <a:lstStyle/>
        <a:p>
          <a:pPr marL="0" lvl="0" indent="0" algn="ctr" defTabSz="889000">
            <a:lnSpc>
              <a:spcPct val="90000"/>
            </a:lnSpc>
            <a:spcBef>
              <a:spcPct val="0"/>
            </a:spcBef>
            <a:spcAft>
              <a:spcPct val="35000"/>
            </a:spcAft>
            <a:buNone/>
          </a:pPr>
          <a:r>
            <a:rPr lang="en-US" sz="2000" b="1" kern="1200"/>
            <a:t>Understanding</a:t>
          </a:r>
        </a:p>
      </dsp:txBody>
      <dsp:txXfrm>
        <a:off x="0" y="2758819"/>
        <a:ext cx="2129475" cy="866931"/>
      </dsp:txXfrm>
    </dsp:sp>
    <dsp:sp modelId="{627FF7CD-234D-4EEE-8EDF-3FB19DC748A2}">
      <dsp:nvSpPr>
        <dsp:cNvPr id="0" name=""/>
        <dsp:cNvSpPr/>
      </dsp:nvSpPr>
      <dsp:spPr>
        <a:xfrm>
          <a:off x="2129475" y="3677767"/>
          <a:ext cx="8517903" cy="8669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71" tIns="220201" rIns="165271" bIns="220201" numCol="1" spcCol="1270" anchor="ctr" anchorCtr="0">
          <a:noAutofit/>
        </a:bodyPr>
        <a:lstStyle/>
        <a:p>
          <a:pPr marL="0" lvl="0" indent="0" algn="l" defTabSz="800100">
            <a:lnSpc>
              <a:spcPct val="90000"/>
            </a:lnSpc>
            <a:spcBef>
              <a:spcPct val="0"/>
            </a:spcBef>
            <a:spcAft>
              <a:spcPct val="35000"/>
            </a:spcAft>
            <a:buNone/>
          </a:pPr>
          <a:endParaRPr lang="en-IN" sz="1800" kern="1200"/>
        </a:p>
        <a:p>
          <a:pPr marL="0" lvl="0" indent="0" algn="l" defTabSz="800100">
            <a:lnSpc>
              <a:spcPct val="90000"/>
            </a:lnSpc>
            <a:spcBef>
              <a:spcPct val="0"/>
            </a:spcBef>
            <a:spcAft>
              <a:spcPct val="35000"/>
            </a:spcAft>
            <a:buNone/>
          </a:pPr>
          <a:r>
            <a:rPr lang="en-IN" sz="1800" kern="1200"/>
            <a:t>Enhance documents with multimedia elements, including images, captions, icons, and mathematical symbols.</a:t>
          </a:r>
          <a:endParaRPr lang="en-US" sz="1800" kern="1200"/>
        </a:p>
        <a:p>
          <a:pPr marL="0" lvl="0" indent="0" algn="l" defTabSz="800100">
            <a:lnSpc>
              <a:spcPct val="90000"/>
            </a:lnSpc>
            <a:spcBef>
              <a:spcPct val="0"/>
            </a:spcBef>
            <a:spcAft>
              <a:spcPct val="35000"/>
            </a:spcAft>
            <a:buNone/>
          </a:pPr>
          <a:endParaRPr lang="en-US" sz="1800" kern="1200"/>
        </a:p>
      </dsp:txBody>
      <dsp:txXfrm>
        <a:off x="2129475" y="3677767"/>
        <a:ext cx="8517903" cy="866931"/>
      </dsp:txXfrm>
    </dsp:sp>
    <dsp:sp modelId="{579D72A4-D9A6-494A-BC88-926F72EF33E1}">
      <dsp:nvSpPr>
        <dsp:cNvPr id="0" name=""/>
        <dsp:cNvSpPr/>
      </dsp:nvSpPr>
      <dsp:spPr>
        <a:xfrm>
          <a:off x="0" y="3677767"/>
          <a:ext cx="2129475" cy="8669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685" tIns="85634" rIns="112685" bIns="85634" numCol="1" spcCol="1270" anchor="ctr" anchorCtr="0">
          <a:noAutofit/>
        </a:bodyPr>
        <a:lstStyle/>
        <a:p>
          <a:pPr marL="0" lvl="0" indent="0" algn="ctr" defTabSz="889000">
            <a:lnSpc>
              <a:spcPct val="90000"/>
            </a:lnSpc>
            <a:spcBef>
              <a:spcPct val="0"/>
            </a:spcBef>
            <a:spcAft>
              <a:spcPct val="35000"/>
            </a:spcAft>
            <a:buNone/>
          </a:pPr>
          <a:r>
            <a:rPr lang="en-US" sz="2000" b="1" kern="1200"/>
            <a:t>Embracing</a:t>
          </a:r>
        </a:p>
      </dsp:txBody>
      <dsp:txXfrm>
        <a:off x="0" y="3677767"/>
        <a:ext cx="2129475" cy="86693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9DBE9-27DE-4523-B370-67F69385EB32}" type="datetimeFigureOut">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7791E-156C-427C-9553-D4B14AFE9F0A}" type="slidenum">
              <a:t>‹#›</a:t>
            </a:fld>
            <a:endParaRPr lang="en-US"/>
          </a:p>
        </p:txBody>
      </p:sp>
    </p:spTree>
    <p:extLst>
      <p:ext uri="{BB962C8B-B14F-4D97-AF65-F5344CB8AC3E}">
        <p14:creationId xmlns:p14="http://schemas.microsoft.com/office/powerpoint/2010/main" val="1066491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b-auth.skillsbuild.org/signup?ngo-id=0107" TargetMode="External"/><Relationship Id="rId7" Type="http://schemas.openxmlformats.org/officeDocument/2006/relationships/hyperlink" Target="https://skills.yourlearning.ibm.com/activity/PLAN-04138CD348A7"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youtu.be/WuN8mlAaOTw" TargetMode="External"/><Relationship Id="rId5" Type="http://schemas.openxmlformats.org/officeDocument/2006/relationships/hyperlink" Target="https://youtu.be/QASgLUn9dWw" TargetMode="External"/><Relationship Id="rId4" Type="http://schemas.openxmlformats.org/officeDocument/2006/relationships/hyperlink" Target="https://youtu.be/r7lVgQE7618"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kills.yourlearning.ibm.com/activity/URL-PLLV2O6UFTU"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bundles.yourlearning.ibm.com/skills/learn/#XVZNEXKGDVQN2PD3?ngo-id=0107&amp;utm_campaign=aca-Edunet-sb4aTNpoly-event1"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kills.yourlearning.ibm.com/activity/PLAN-04138CD348A7"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al.naanmudhalvan.tn.gov.in/logi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b-auth.skillsbuild.org/signup?ngo-id=0107"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075FF-FA63-CF28-15AF-D0B61BC75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ABA2F-2A0C-734D-307D-F898591C3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9ECFA-4BE9-BEFF-13CA-09D0258DB97C}"/>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A5808D25-CB72-6273-F9FA-40ED9AD8BCF0}"/>
              </a:ext>
            </a:extLst>
          </p:cNvPr>
          <p:cNvSpPr>
            <a:spLocks noGrp="1"/>
          </p:cNvSpPr>
          <p:nvPr>
            <p:ph type="sldNum" sz="quarter" idx="5"/>
          </p:nvPr>
        </p:nvSpPr>
        <p:spPr/>
        <p:txBody>
          <a:bodyPr/>
          <a:lstStyle/>
          <a:p>
            <a:fld id="{4E37791E-156C-427C-9553-D4B14AFE9F0A}" type="slidenum">
              <a:rPr lang="en-IN" smtClean="0"/>
              <a:t>1</a:t>
            </a:fld>
            <a:endParaRPr lang="en-IN"/>
          </a:p>
        </p:txBody>
      </p:sp>
    </p:spTree>
    <p:extLst>
      <p:ext uri="{BB962C8B-B14F-4D97-AF65-F5344CB8AC3E}">
        <p14:creationId xmlns:p14="http://schemas.microsoft.com/office/powerpoint/2010/main" val="12030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During the FDP the 5 participating universities will be invited to select a batch slot based on the table shown below. </a:t>
            </a:r>
            <a:r>
              <a:rPr lang="en-US" b="1"/>
              <a:t>Only one batch can occupy a slot at a time as sessions cannot be take simultaneously.</a:t>
            </a:r>
            <a:endParaRPr lang="en-US">
              <a:cs typeface="Calibri" panose="020F0502020204030204"/>
            </a:endParaRPr>
          </a:p>
          <a:p>
            <a:pPr marL="171450" indent="-171450">
              <a:buFont typeface="Arial"/>
              <a:buChar char="•"/>
            </a:pPr>
            <a:r>
              <a:rPr lang="en-US"/>
              <a:t>The master trainers travelling to the Universities will connect with the local SPOC days prior to travelling to the location to ensure the preparation at the university.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4E37791E-156C-427C-9553-D4B14AFE9F0A}" type="slidenum">
              <a:t>16</a:t>
            </a:fld>
            <a:endParaRPr lang="en-US"/>
          </a:p>
        </p:txBody>
      </p:sp>
    </p:spTree>
    <p:extLst>
      <p:ext uri="{BB962C8B-B14F-4D97-AF65-F5344CB8AC3E}">
        <p14:creationId xmlns:p14="http://schemas.microsoft.com/office/powerpoint/2010/main" val="1204847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17</a:t>
            </a:fld>
            <a:endParaRPr lang="en-US"/>
          </a:p>
        </p:txBody>
      </p:sp>
    </p:spTree>
    <p:extLst>
      <p:ext uri="{BB962C8B-B14F-4D97-AF65-F5344CB8AC3E}">
        <p14:creationId xmlns:p14="http://schemas.microsoft.com/office/powerpoint/2010/main" val="329481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FA0F6-796F-CC5A-D9C4-82942C010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0204A-CFDC-6309-402E-6BA77990F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90B17-1CF1-D272-A523-50C220E85A58}"/>
              </a:ext>
            </a:extLst>
          </p:cNvPr>
          <p:cNvSpPr>
            <a:spLocks noGrp="1"/>
          </p:cNvSpPr>
          <p:nvPr>
            <p:ph type="body" idx="1"/>
          </p:nvPr>
        </p:nvSpPr>
        <p:spPr/>
        <p:txBody>
          <a:bodyPr/>
          <a:lstStyle/>
          <a:p>
            <a:endParaRPr lang="en-US" b="1"/>
          </a:p>
          <a:p>
            <a:r>
              <a:rPr lang="en-US" b="1"/>
              <a:t>Self-Registration Link:</a:t>
            </a:r>
            <a:r>
              <a:rPr lang="en-US"/>
              <a:t> </a:t>
            </a:r>
            <a:r>
              <a:rPr lang="en-US">
                <a:hlinkClick r:id="rId3"/>
              </a:rPr>
              <a:t>https://sb-auth.skillsbuild.org/signup?ngo-id=0107</a:t>
            </a:r>
            <a:endParaRPr lang="en-US">
              <a:cs typeface="Calibri"/>
            </a:endParaRPr>
          </a:p>
          <a:p>
            <a:endParaRPr lang="en-US"/>
          </a:p>
          <a:p>
            <a:r>
              <a:rPr lang="en-US" b="1" u="sng"/>
              <a:t>IBM </a:t>
            </a:r>
            <a:r>
              <a:rPr lang="en-US" b="1" u="sng" err="1"/>
              <a:t>SkillsBuild</a:t>
            </a:r>
            <a:r>
              <a:rPr lang="en-US" b="1" u="sng"/>
              <a:t> YouTube Video Guides:</a:t>
            </a:r>
            <a:br>
              <a:rPr lang="en-US">
                <a:cs typeface="+mn-lt"/>
              </a:rPr>
            </a:br>
            <a:r>
              <a:rPr lang="en-US"/>
              <a:t> </a:t>
            </a:r>
            <a:endParaRPr lang="en-US">
              <a:cs typeface="Calibri"/>
            </a:endParaRPr>
          </a:p>
          <a:p>
            <a:r>
              <a:rPr lang="en-US" b="1"/>
              <a:t>How to Register on </a:t>
            </a:r>
            <a:r>
              <a:rPr lang="en-US" b="1" err="1"/>
              <a:t>SkillsBuild</a:t>
            </a:r>
            <a:r>
              <a:rPr lang="en-US" b="1"/>
              <a:t>:</a:t>
            </a:r>
            <a:r>
              <a:rPr lang="en-US"/>
              <a:t> </a:t>
            </a:r>
            <a:r>
              <a:rPr lang="en-US">
                <a:hlinkClick r:id="rId4"/>
              </a:rPr>
              <a:t>https://youtu.be/r7lVgQE7618</a:t>
            </a:r>
            <a:br>
              <a:rPr lang="en-US">
                <a:cs typeface="+mn-lt"/>
              </a:rPr>
            </a:br>
            <a:br>
              <a:rPr lang="en-US">
                <a:cs typeface="+mn-lt"/>
              </a:rPr>
            </a:br>
            <a:r>
              <a:rPr lang="en-US" b="1"/>
              <a:t> Welcome to </a:t>
            </a:r>
            <a:r>
              <a:rPr lang="en-US" b="1" err="1"/>
              <a:t>SkillsBuild</a:t>
            </a:r>
            <a:r>
              <a:rPr lang="en-US" b="1"/>
              <a:t>:</a:t>
            </a:r>
            <a:r>
              <a:rPr lang="en-US"/>
              <a:t> </a:t>
            </a:r>
            <a:r>
              <a:rPr lang="en-US">
                <a:hlinkClick r:id="rId5"/>
              </a:rPr>
              <a:t>https://youtu.be/QASgLUn9dWw</a:t>
            </a:r>
            <a:br>
              <a:rPr lang="en-US">
                <a:cs typeface="+mn-lt"/>
              </a:rPr>
            </a:br>
            <a:br>
              <a:rPr lang="en-US">
                <a:cs typeface="+mn-lt"/>
              </a:rPr>
            </a:br>
            <a:r>
              <a:rPr lang="en-US"/>
              <a:t> </a:t>
            </a:r>
            <a:r>
              <a:rPr lang="en-US" b="1"/>
              <a:t>Finding a course:</a:t>
            </a:r>
            <a:r>
              <a:rPr lang="en-US"/>
              <a:t> </a:t>
            </a:r>
            <a:r>
              <a:rPr lang="en-US">
                <a:hlinkClick r:id="rId6"/>
              </a:rPr>
              <a:t>https://youtu.be/WuN8mlAaOTw</a:t>
            </a:r>
            <a:endParaRPr lang="en-US">
              <a:cs typeface="Calibri"/>
            </a:endParaRPr>
          </a:p>
          <a:p>
            <a:endParaRPr lang="en-US">
              <a:cs typeface="Calibri"/>
            </a:endParaRPr>
          </a:p>
          <a:p>
            <a:r>
              <a:rPr lang="en-US" b="1">
                <a:cs typeface="Calibri" panose="020F0502020204030204"/>
              </a:rPr>
              <a:t>Orientation Certification Link</a:t>
            </a:r>
            <a:r>
              <a:rPr lang="en-US">
                <a:cs typeface="Calibri" panose="020F0502020204030204"/>
              </a:rPr>
              <a:t> - </a:t>
            </a:r>
            <a:r>
              <a:rPr lang="en-US">
                <a:hlinkClick r:id="rId7"/>
              </a:rPr>
              <a:t>https://skills.yourlearning.ibm.com/activity/PLAN-04138CD348A7</a:t>
            </a:r>
            <a:endParaRPr lang="en-US">
              <a:cs typeface="Calibri" panose="020F0502020204030204"/>
              <a:hlinkClick r:id="rId7"/>
            </a:endParaRPr>
          </a:p>
          <a:p>
            <a:endParaRPr lang="en-US">
              <a:cs typeface="Calibri" panose="020F0502020204030204"/>
            </a:endParaRPr>
          </a:p>
          <a:p>
            <a:endParaRPr lang="en-US">
              <a:cs typeface="Calibri" panose="020F0502020204030204"/>
            </a:endParaRPr>
          </a:p>
        </p:txBody>
      </p:sp>
      <p:sp>
        <p:nvSpPr>
          <p:cNvPr id="4" name="Slide Number Placeholder 3">
            <a:extLst>
              <a:ext uri="{FF2B5EF4-FFF2-40B4-BE49-F238E27FC236}">
                <a16:creationId xmlns:a16="http://schemas.microsoft.com/office/drawing/2014/main" id="{CE91766A-4283-F8E4-ED0A-D05D08B11E4B}"/>
              </a:ext>
            </a:extLst>
          </p:cNvPr>
          <p:cNvSpPr>
            <a:spLocks noGrp="1"/>
          </p:cNvSpPr>
          <p:nvPr>
            <p:ph type="sldNum" sz="quarter" idx="5"/>
          </p:nvPr>
        </p:nvSpPr>
        <p:spPr/>
        <p:txBody>
          <a:bodyPr/>
          <a:lstStyle/>
          <a:p>
            <a:fld id="{4E37791E-156C-427C-9553-D4B14AFE9F0A}" type="slidenum">
              <a:rPr lang="en-US"/>
              <a:t>18</a:t>
            </a:fld>
            <a:endParaRPr lang="en-US"/>
          </a:p>
        </p:txBody>
      </p:sp>
    </p:spTree>
    <p:extLst>
      <p:ext uri="{BB962C8B-B14F-4D97-AF65-F5344CB8AC3E}">
        <p14:creationId xmlns:p14="http://schemas.microsoft.com/office/powerpoint/2010/main" val="3721538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tooltip="https://skills.yourlearning.ibm.com/activity/url-pllv2o6uftu"/>
              </a:rPr>
              <a:t>https://skills.yourlearning.ibm.com/activity/URL-PLLV2O6UFTU</a:t>
            </a:r>
            <a:r>
              <a:rPr lang="en-US" dirty="0">
                <a:effectLst/>
                <a:hlinkClick r:id="rId4" tooltip="https://bundles.yourlearning.ibm.com/skills/learn/#xvznexkgdvqn2pd3?ngo-id=0107&amp;utm_campaign=aca-edunet-sb4atnpoly-event1"/>
              </a:rPr>
              <a:t>?ngo-id=0107&amp;utm_campaign=aca-Edunet-sb4aTNpoly-event1</a:t>
            </a:r>
            <a:endParaRPr lang="en-US" dirty="0"/>
          </a:p>
        </p:txBody>
      </p:sp>
      <p:sp>
        <p:nvSpPr>
          <p:cNvPr id="4" name="Slide Number Placeholder 3"/>
          <p:cNvSpPr>
            <a:spLocks noGrp="1"/>
          </p:cNvSpPr>
          <p:nvPr>
            <p:ph type="sldNum" sz="quarter" idx="5"/>
          </p:nvPr>
        </p:nvSpPr>
        <p:spPr/>
        <p:txBody>
          <a:bodyPr/>
          <a:lstStyle/>
          <a:p>
            <a:fld id="{4E37791E-156C-427C-9553-D4B14AFE9F0A}" type="slidenum">
              <a:rPr lang="en-US" smtClean="0"/>
              <a:t>20</a:t>
            </a:fld>
            <a:endParaRPr lang="en-US"/>
          </a:p>
        </p:txBody>
      </p:sp>
    </p:spTree>
    <p:extLst>
      <p:ext uri="{BB962C8B-B14F-4D97-AF65-F5344CB8AC3E}">
        <p14:creationId xmlns:p14="http://schemas.microsoft.com/office/powerpoint/2010/main" val="2518787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Orientation Certification Link - </a:t>
            </a:r>
            <a:r>
              <a:rPr lang="en-US">
                <a:hlinkClick r:id="rId3"/>
              </a:rPr>
              <a:t>https://skills.yourlearning.ibm.com/activity/PLAN-04138CD348A7</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27</a:t>
            </a:fld>
            <a:endParaRPr lang="en-US"/>
          </a:p>
        </p:txBody>
      </p:sp>
    </p:spTree>
    <p:extLst>
      <p:ext uri="{BB962C8B-B14F-4D97-AF65-F5344CB8AC3E}">
        <p14:creationId xmlns:p14="http://schemas.microsoft.com/office/powerpoint/2010/main" val="1458871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FF95-9D45-F1A6-4F2C-7587AB40C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43719-0966-B727-AA36-E764E22BA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47B0C-28B4-F92E-674B-8CE2E5064073}"/>
              </a:ext>
            </a:extLst>
          </p:cNvPr>
          <p:cNvSpPr>
            <a:spLocks noGrp="1"/>
          </p:cNvSpPr>
          <p:nvPr>
            <p:ph type="body" idx="1"/>
          </p:nvPr>
        </p:nvSpPr>
        <p:spPr/>
        <p:txBody>
          <a:bodyPr/>
          <a:lstStyle/>
          <a:p>
            <a:br>
              <a:rPr lang="en-US">
                <a:cs typeface="+mn-lt"/>
              </a:rPr>
            </a:br>
            <a:endParaRPr lang="en-US"/>
          </a:p>
        </p:txBody>
      </p:sp>
      <p:sp>
        <p:nvSpPr>
          <p:cNvPr id="4" name="Slide Number Placeholder 3">
            <a:extLst>
              <a:ext uri="{FF2B5EF4-FFF2-40B4-BE49-F238E27FC236}">
                <a16:creationId xmlns:a16="http://schemas.microsoft.com/office/drawing/2014/main" id="{58DDAE49-39BA-A788-0B21-65A8511533EC}"/>
              </a:ext>
            </a:extLst>
          </p:cNvPr>
          <p:cNvSpPr>
            <a:spLocks noGrp="1"/>
          </p:cNvSpPr>
          <p:nvPr>
            <p:ph type="sldNum" sz="quarter" idx="5"/>
          </p:nvPr>
        </p:nvSpPr>
        <p:spPr/>
        <p:txBody>
          <a:bodyPr/>
          <a:lstStyle/>
          <a:p>
            <a:fld id="{4E37791E-156C-427C-9553-D4B14AFE9F0A}" type="slidenum">
              <a:rPr lang="en-US"/>
              <a:t>32</a:t>
            </a:fld>
            <a:endParaRPr lang="en-US"/>
          </a:p>
        </p:txBody>
      </p:sp>
    </p:spTree>
    <p:extLst>
      <p:ext uri="{BB962C8B-B14F-4D97-AF65-F5344CB8AC3E}">
        <p14:creationId xmlns:p14="http://schemas.microsoft.com/office/powerpoint/2010/main" val="897582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33</a:t>
            </a:fld>
            <a:endParaRPr lang="en-US"/>
          </a:p>
        </p:txBody>
      </p:sp>
    </p:spTree>
    <p:extLst>
      <p:ext uri="{BB962C8B-B14F-4D97-AF65-F5344CB8AC3E}">
        <p14:creationId xmlns:p14="http://schemas.microsoft.com/office/powerpoint/2010/main" val="3599197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NM login link: </a:t>
            </a:r>
            <a:r>
              <a:rPr lang="en-US">
                <a:hlinkClick r:id="rId3"/>
              </a:rPr>
              <a:t>https://portal.naanmudhalvan.tn.gov.in/login/</a:t>
            </a:r>
            <a:endParaRPr lang="en-US">
              <a:cs typeface="Calibri"/>
            </a:endParaRPr>
          </a:p>
          <a:p>
            <a:r>
              <a:rPr lang="en-US">
                <a:cs typeface="Calibri"/>
              </a:rPr>
              <a:t>Username: asarts_testibmskillbuildcskl3</a:t>
            </a:r>
            <a:endParaRPr lang="en-US"/>
          </a:p>
          <a:p>
            <a:r>
              <a:rPr lang="en-US">
                <a:cs typeface="Calibri"/>
              </a:rPr>
              <a:t>Password: 697127</a:t>
            </a:r>
          </a:p>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34</a:t>
            </a:fld>
            <a:endParaRPr lang="en-US"/>
          </a:p>
        </p:txBody>
      </p:sp>
    </p:spTree>
    <p:extLst>
      <p:ext uri="{BB962C8B-B14F-4D97-AF65-F5344CB8AC3E}">
        <p14:creationId xmlns:p14="http://schemas.microsoft.com/office/powerpoint/2010/main" val="89290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students will click on Watch,. They will get one pop up to access the course </a:t>
            </a:r>
          </a:p>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36</a:t>
            </a:fld>
            <a:endParaRPr lang="en-US"/>
          </a:p>
        </p:txBody>
      </p:sp>
    </p:spTree>
    <p:extLst>
      <p:ext uri="{BB962C8B-B14F-4D97-AF65-F5344CB8AC3E}">
        <p14:creationId xmlns:p14="http://schemas.microsoft.com/office/powerpoint/2010/main" val="77689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students will click on Watch,. They will get one pop up to access the course </a:t>
            </a:r>
          </a:p>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37</a:t>
            </a:fld>
            <a:endParaRPr lang="en-US"/>
          </a:p>
        </p:txBody>
      </p:sp>
    </p:spTree>
    <p:extLst>
      <p:ext uri="{BB962C8B-B14F-4D97-AF65-F5344CB8AC3E}">
        <p14:creationId xmlns:p14="http://schemas.microsoft.com/office/powerpoint/2010/main" val="30717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813D3-0FA9-A907-4F3E-3D974BC76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F38C2-4F3A-0E61-12F2-218D3C563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80A50-AC76-5203-4897-2DBC2DAB98E3}"/>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992CC799-2344-90AC-F127-BC344891CA68}"/>
              </a:ext>
            </a:extLst>
          </p:cNvPr>
          <p:cNvSpPr>
            <a:spLocks noGrp="1"/>
          </p:cNvSpPr>
          <p:nvPr>
            <p:ph type="sldNum" sz="quarter" idx="5"/>
          </p:nvPr>
        </p:nvSpPr>
        <p:spPr/>
        <p:txBody>
          <a:bodyPr/>
          <a:lstStyle/>
          <a:p>
            <a:fld id="{4E37791E-156C-427C-9553-D4B14AFE9F0A}" type="slidenum">
              <a:rPr lang="en-IN" smtClean="0"/>
              <a:t>2</a:t>
            </a:fld>
            <a:endParaRPr lang="en-IN"/>
          </a:p>
        </p:txBody>
      </p:sp>
    </p:spTree>
    <p:extLst>
      <p:ext uri="{BB962C8B-B14F-4D97-AF65-F5344CB8AC3E}">
        <p14:creationId xmlns:p14="http://schemas.microsoft.com/office/powerpoint/2010/main" val="21200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40</a:t>
            </a:fld>
            <a:endParaRPr lang="en-US"/>
          </a:p>
        </p:txBody>
      </p:sp>
    </p:spTree>
    <p:extLst>
      <p:ext uri="{BB962C8B-B14F-4D97-AF65-F5344CB8AC3E}">
        <p14:creationId xmlns:p14="http://schemas.microsoft.com/office/powerpoint/2010/main" val="173441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41</a:t>
            </a:fld>
            <a:endParaRPr lang="en-US"/>
          </a:p>
        </p:txBody>
      </p:sp>
    </p:spTree>
    <p:extLst>
      <p:ext uri="{BB962C8B-B14F-4D97-AF65-F5344CB8AC3E}">
        <p14:creationId xmlns:p14="http://schemas.microsoft.com/office/powerpoint/2010/main" val="1165864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Sans-Serif"/>
              <a:buChar char="•"/>
            </a:pPr>
            <a:r>
              <a:rPr lang="en-US"/>
              <a:t>Program Overview</a:t>
            </a:r>
            <a:endParaRPr lang="en-US" b="1"/>
          </a:p>
          <a:p>
            <a:pPr marL="285750" indent="-285750">
              <a:lnSpc>
                <a:spcPct val="150000"/>
              </a:lnSpc>
              <a:buFont typeface="Arial,Sans-Serif"/>
              <a:buChar char="•"/>
            </a:pPr>
            <a:r>
              <a:rPr lang="en-US"/>
              <a:t>Registration on IBM </a:t>
            </a:r>
            <a:r>
              <a:rPr lang="en-US" err="1"/>
              <a:t>SkillsBuild</a:t>
            </a:r>
            <a:endParaRPr lang="en-US" b="1"/>
          </a:p>
          <a:p>
            <a:pPr marL="285750" indent="-285750">
              <a:lnSpc>
                <a:spcPct val="150000"/>
              </a:lnSpc>
              <a:buFont typeface="Arial,Sans-Serif"/>
              <a:buChar char="•"/>
            </a:pPr>
            <a:r>
              <a:rPr lang="en-US"/>
              <a:t>Student Process from Naan </a:t>
            </a:r>
            <a:r>
              <a:rPr lang="en-US" err="1"/>
              <a:t>Mudhalvan</a:t>
            </a:r>
            <a:endParaRPr lang="en-US" b="1"/>
          </a:p>
          <a:p>
            <a:pPr marL="285750" indent="-285750">
              <a:lnSpc>
                <a:spcPct val="150000"/>
              </a:lnSpc>
              <a:buFont typeface="Arial,Sans-Serif"/>
              <a:buChar char="•"/>
            </a:pPr>
            <a:r>
              <a:rPr lang="en-US" err="1"/>
              <a:t>SkillsBuild</a:t>
            </a:r>
            <a:r>
              <a:rPr lang="en-US"/>
              <a:t> Registration Link - </a:t>
            </a:r>
            <a:r>
              <a:rPr lang="en-US">
                <a:hlinkClick r:id="rId3"/>
              </a:rPr>
              <a:t>https://sb-auth.skillsbuild.org/signup?ngo-id=0107</a:t>
            </a:r>
            <a:endParaRPr lang="en-GB"/>
          </a:p>
          <a:p>
            <a:r>
              <a:rPr lang="en-US"/>
              <a:t>Learning Plan Link - https://skills.yourlearning.ibm.com/activity/PLAN-26986AC544CB</a:t>
            </a:r>
          </a:p>
          <a:p>
            <a:r>
              <a:rPr lang="en-US"/>
              <a:t> </a:t>
            </a:r>
            <a:endParaRPr lang="en-GB"/>
          </a:p>
        </p:txBody>
      </p:sp>
      <p:sp>
        <p:nvSpPr>
          <p:cNvPr id="4" name="Slide Number Placeholder 3"/>
          <p:cNvSpPr>
            <a:spLocks noGrp="1"/>
          </p:cNvSpPr>
          <p:nvPr>
            <p:ph type="sldNum" sz="quarter" idx="5"/>
          </p:nvPr>
        </p:nvSpPr>
        <p:spPr/>
        <p:txBody>
          <a:bodyPr/>
          <a:lstStyle/>
          <a:p>
            <a:fld id="{4E37791E-156C-427C-9553-D4B14AFE9F0A}" type="slidenum">
              <a:rPr lang="en-GB"/>
              <a:t>43</a:t>
            </a:fld>
            <a:endParaRPr lang="en-GB"/>
          </a:p>
        </p:txBody>
      </p:sp>
    </p:spTree>
    <p:extLst>
      <p:ext uri="{BB962C8B-B14F-4D97-AF65-F5344CB8AC3E}">
        <p14:creationId xmlns:p14="http://schemas.microsoft.com/office/powerpoint/2010/main" val="146301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IN" smtClean="0"/>
              <a:t>3</a:t>
            </a:fld>
            <a:endParaRPr lang="en-IN"/>
          </a:p>
        </p:txBody>
      </p:sp>
    </p:spTree>
    <p:extLst>
      <p:ext uri="{BB962C8B-B14F-4D97-AF65-F5344CB8AC3E}">
        <p14:creationId xmlns:p14="http://schemas.microsoft.com/office/powerpoint/2010/main" val="234944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b="0" i="0">
              <a:solidFill>
                <a:srgbClr val="161616"/>
              </a:solidFill>
              <a:effectLst/>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006D8-FC5D-E04A-8C79-36235607C4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626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pleased to share a glimpse of the highly engaging sessions that took place during the months of March, April, and May. These captivating photos capture the enthusiasm and active participation of students from across various states. It is evident that the sessions were not only educational but also provided an enjoyable and enriching experience for all involved.</a:t>
            </a:r>
          </a:p>
        </p:txBody>
      </p:sp>
      <p:sp>
        <p:nvSpPr>
          <p:cNvPr id="4" name="Slide Number Placeholder 3"/>
          <p:cNvSpPr>
            <a:spLocks noGrp="1"/>
          </p:cNvSpPr>
          <p:nvPr>
            <p:ph type="sldNum" sz="quarter" idx="5"/>
          </p:nvPr>
        </p:nvSpPr>
        <p:spPr/>
        <p:txBody>
          <a:bodyPr/>
          <a:lstStyle/>
          <a:p>
            <a:fld id="{4E37791E-156C-427C-9553-D4B14AFE9F0A}" type="slidenum">
              <a:rPr lang="en-US"/>
              <a:t>6</a:t>
            </a:fld>
            <a:endParaRPr lang="en-US"/>
          </a:p>
        </p:txBody>
      </p:sp>
    </p:spTree>
    <p:extLst>
      <p:ext uri="{BB962C8B-B14F-4D97-AF65-F5344CB8AC3E}">
        <p14:creationId xmlns:p14="http://schemas.microsoft.com/office/powerpoint/2010/main" val="1043222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a:t>IBM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23FEA-D542-43A1-9207-3D8549B7BD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5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FOR TRAINER</a:t>
            </a:r>
          </a:p>
          <a:p>
            <a:r>
              <a:rPr lang="en-US">
                <a:cs typeface="Calibri"/>
              </a:rPr>
              <a:t>- Demo of the IBM SkillsBuild Platform </a:t>
            </a:r>
          </a:p>
          <a:p>
            <a:r>
              <a:rPr lang="en-US">
                <a:cs typeface="Calibri"/>
              </a:rPr>
              <a:t>- Show case of variety of courses available and what students can pursue after the program has completed</a:t>
            </a:r>
          </a:p>
          <a:p>
            <a:pPr marL="171450" indent="-171450">
              <a:lnSpc>
                <a:spcPct val="150000"/>
              </a:lnSpc>
              <a:buFont typeface="Arial"/>
              <a:buChar char="•"/>
            </a:pPr>
            <a:endParaRPr lang="en-US"/>
          </a:p>
          <a:p>
            <a:pPr marL="171450" indent="-171450">
              <a:lnSpc>
                <a:spcPct val="150000"/>
              </a:lnSpc>
              <a:buFont typeface="Arial"/>
              <a:buChar char="•"/>
            </a:pPr>
            <a:r>
              <a:rPr lang="en-US"/>
              <a:t>Features and benefits</a:t>
            </a:r>
            <a:br>
              <a:rPr lang="en-US">
                <a:cs typeface="Calibri"/>
              </a:rPr>
            </a:br>
            <a:r>
              <a:rPr lang="en-US"/>
              <a:t>Social Media Showcase</a:t>
            </a:r>
          </a:p>
          <a:p>
            <a:pPr marL="171450" indent="-171450">
              <a:lnSpc>
                <a:spcPct val="150000"/>
              </a:lnSpc>
              <a:buFont typeface="Arial"/>
              <a:buChar char="•"/>
            </a:pPr>
            <a:r>
              <a:rPr lang="en-US"/>
              <a:t>Lifetime Access</a:t>
            </a:r>
          </a:p>
          <a:p>
            <a:pPr marL="171450" indent="-171450">
              <a:lnSpc>
                <a:spcPct val="150000"/>
              </a:lnSpc>
              <a:buFont typeface="Arial"/>
              <a:buChar char="•"/>
            </a:pPr>
            <a:r>
              <a:rPr lang="en-US"/>
              <a:t>Skills Essential for Entry-Level Jobs</a:t>
            </a:r>
          </a:p>
          <a:p>
            <a:pPr marL="171450" indent="-171450">
              <a:lnSpc>
                <a:spcPct val="150000"/>
              </a:lnSpc>
              <a:buFont typeface="Arial"/>
              <a:buChar char="•"/>
            </a:pPr>
            <a:r>
              <a:rPr lang="en-US"/>
              <a:t>Internship and project-based Learning</a:t>
            </a:r>
          </a:p>
          <a:p>
            <a:pPr marL="171450" indent="-171450">
              <a:lnSpc>
                <a:spcPct val="150000"/>
              </a:lnSpc>
              <a:buFont typeface="Arial"/>
              <a:buChar char="•"/>
            </a:pPr>
            <a:r>
              <a:rPr lang="en-US"/>
              <a:t>10000+ Courses - Self-based Learning</a:t>
            </a:r>
          </a:p>
          <a:p>
            <a:pPr marL="171450" indent="-171450">
              <a:lnSpc>
                <a:spcPct val="150000"/>
              </a:lnSpc>
              <a:buFont typeface="Arial"/>
              <a:buChar char="•"/>
            </a:pPr>
            <a:r>
              <a:rPr lang="en-US"/>
              <a:t>Interactive and Multi-media Course Material</a:t>
            </a:r>
          </a:p>
          <a:p>
            <a:pPr marL="171450" indent="-171450">
              <a:lnSpc>
                <a:spcPct val="150000"/>
              </a:lnSpc>
              <a:buFont typeface="Arial"/>
              <a:buChar char="•"/>
            </a:pPr>
            <a:r>
              <a:rPr lang="en-US"/>
              <a:t>Content for Educators</a:t>
            </a:r>
            <a:endParaRPr lang="en-US">
              <a:cs typeface="Calibri"/>
            </a:endParaRPr>
          </a:p>
          <a:p>
            <a:pPr marL="171450" indent="-171450">
              <a:lnSpc>
                <a:spcPct val="150000"/>
              </a:lnSpc>
              <a:buFont typeface="Arial"/>
              <a:buChar char="•"/>
            </a:pPr>
            <a:r>
              <a:rPr lang="en-US"/>
              <a:t>Faculty Development Programs &amp; Teacher Resources</a:t>
            </a:r>
            <a:endParaRPr lang="en-US">
              <a:cs typeface="Calibri"/>
            </a:endParaRPr>
          </a:p>
          <a:p>
            <a:pPr marL="171450" indent="-171450">
              <a:lnSpc>
                <a:spcPct val="150000"/>
              </a:lnSpc>
              <a:buFont typeface="Arial"/>
              <a:buChar char="•"/>
            </a:pPr>
            <a:r>
              <a:rPr lang="en-US"/>
              <a:t>Industry Recognized Certificates Badges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8</a:t>
            </a:fld>
            <a:endParaRPr lang="en-US"/>
          </a:p>
        </p:txBody>
      </p:sp>
    </p:spTree>
    <p:extLst>
      <p:ext uri="{BB962C8B-B14F-4D97-AF65-F5344CB8AC3E}">
        <p14:creationId xmlns:p14="http://schemas.microsoft.com/office/powerpoint/2010/main" val="807705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37791E-156C-427C-9553-D4B14AFE9F0A}" type="slidenum">
              <a:rPr lang="en-US"/>
              <a:t>11</a:t>
            </a:fld>
            <a:endParaRPr lang="en-US"/>
          </a:p>
        </p:txBody>
      </p:sp>
    </p:spTree>
    <p:extLst>
      <p:ext uri="{BB962C8B-B14F-4D97-AF65-F5344CB8AC3E}">
        <p14:creationId xmlns:p14="http://schemas.microsoft.com/office/powerpoint/2010/main" val="4211890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Whenever you have NM day, your students can join</a:t>
            </a:r>
          </a:p>
          <a:p>
            <a:r>
              <a:rPr lang="en-US"/>
              <a:t>PDF will contain </a:t>
            </a:r>
            <a:endParaRPr lang="en-US">
              <a:cs typeface="Calibri"/>
            </a:endParaRPr>
          </a:p>
          <a:p>
            <a:pPr>
              <a:buFont typeface="Arial"/>
              <a:buChar char="•"/>
            </a:pPr>
            <a:r>
              <a:rPr lang="en-US"/>
              <a:t>College Code </a:t>
            </a:r>
            <a:endParaRPr lang="en-US">
              <a:cs typeface="Calibri"/>
            </a:endParaRPr>
          </a:p>
          <a:p>
            <a:pPr>
              <a:buFont typeface="Arial"/>
              <a:buChar char="•"/>
            </a:pPr>
            <a:r>
              <a:rPr lang="en-US"/>
              <a:t>College Name</a:t>
            </a:r>
            <a:endParaRPr lang="en-US">
              <a:cs typeface="Calibri" panose="020F0502020204030204"/>
            </a:endParaRPr>
          </a:p>
          <a:p>
            <a:pPr>
              <a:buFont typeface="Arial"/>
              <a:buChar char="•"/>
            </a:pPr>
            <a:r>
              <a:rPr lang="en-US"/>
              <a:t>Number of students </a:t>
            </a:r>
            <a:endParaRPr lang="en-US">
              <a:cs typeface="Calibri"/>
            </a:endParaRPr>
          </a:p>
          <a:p>
            <a:pPr>
              <a:buFont typeface="Arial"/>
              <a:buChar char="•"/>
            </a:pPr>
            <a:r>
              <a:rPr lang="en-US">
                <a:cs typeface="Calibri"/>
              </a:rPr>
              <a:t>Assigned Day</a:t>
            </a:r>
          </a:p>
          <a:p>
            <a:pPr>
              <a:buFont typeface="Arial"/>
              <a:buChar char="•"/>
            </a:pPr>
            <a:r>
              <a:rPr lang="en-US"/>
              <a:t>Slot for Session </a:t>
            </a:r>
            <a:endParaRPr lang="en-US">
              <a:cs typeface="Calibri"/>
            </a:endParaRPr>
          </a:p>
          <a:p>
            <a:r>
              <a:rPr lang="en-US"/>
              <a:t>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4E37791E-156C-427C-9553-D4B14AFE9F0A}" type="slidenum">
              <a:t>15</a:t>
            </a:fld>
            <a:endParaRPr lang="en-US"/>
          </a:p>
        </p:txBody>
      </p:sp>
    </p:spTree>
    <p:extLst>
      <p:ext uri="{BB962C8B-B14F-4D97-AF65-F5344CB8AC3E}">
        <p14:creationId xmlns:p14="http://schemas.microsoft.com/office/powerpoint/2010/main" val="271625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51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884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1275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a:xfrm>
            <a:off x="10558301" y="6423915"/>
            <a:ext cx="1052511" cy="365125"/>
          </a:xfrm>
          <a:prstGeom prst="rect">
            <a:avLst/>
          </a:prstGeom>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36957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5"/>
          <p:cNvSpPr txBox="1">
            <a:spLocks noGrp="1"/>
          </p:cNvSpPr>
          <p:nvPr>
            <p:ph type="title"/>
          </p:nvPr>
        </p:nvSpPr>
        <p:spPr>
          <a:xfrm>
            <a:off x="415600" y="1869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415600" y="927033"/>
            <a:ext cx="11360800" cy="4555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Char char="●"/>
              <a:defRPr sz="2133"/>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865382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2913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6528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056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4948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1062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331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69323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39078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8004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20669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851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7987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59129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70074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0"/>
            <a:r>
              <a:rPr lang="en-US"/>
              <a:t>Second level</a:t>
            </a:r>
          </a:p>
          <a:p>
            <a:pPr lvl="1"/>
            <a:r>
              <a:rPr lang="en-US"/>
              <a:t>Third level</a:t>
            </a:r>
          </a:p>
          <a:p>
            <a:pPr lvl="1"/>
            <a:r>
              <a:rPr lang="en-US"/>
              <a:t>Fourth level</a:t>
            </a:r>
          </a:p>
          <a:p>
            <a:pPr lvl="1"/>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85390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7260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27600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513154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51276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23742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58130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43752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8578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7268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0574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46872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bg1"/>
                </a:solidFill>
                <a:latin typeface="+mn-lt"/>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464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95799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04468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3723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73617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8280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27739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13815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924250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1879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864260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3605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28737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898819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64527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094675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107208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6902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448213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18931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4"/>
          <p:cNvSpPr txBox="1">
            <a:spLocks noGrp="1"/>
          </p:cNvSpPr>
          <p:nvPr>
            <p:ph type="dt" idx="10"/>
          </p:nvPr>
        </p:nvSpPr>
        <p:spPr>
          <a:xfrm>
            <a:off x="304800" y="4237568"/>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2082800" y="4237568"/>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4368800" y="4237568"/>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966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956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308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34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359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42075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975" r:id="rId12"/>
    <p:sldLayoutId id="21474839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971649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mn-lt"/>
              </a:defRPr>
            </a:lvl1pPr>
          </a:lstStyle>
          <a:p>
            <a:r>
              <a:rPr lang="en-US"/>
              <a:t>Group Name / DOC ID / Month XX, 2021 / © 2021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mn-lt"/>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70806"/>
              <a:chOff x="-109730" y="237744"/>
              <a:chExt cx="91440" cy="467080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9790"/>
              <a:chOff x="-109730" y="231394"/>
              <a:chExt cx="91440" cy="466979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72" r:id="rId33"/>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7" userDrawn="1">
          <p15:clr>
            <a:srgbClr val="F26B43"/>
          </p15:clr>
        </p15:guide>
        <p15:guide id="2" pos="192" userDrawn="1">
          <p15:clr>
            <a:srgbClr val="F26B43"/>
          </p15:clr>
        </p15:guide>
        <p15:guide id="3" pos="7488" userDrawn="1">
          <p15:clr>
            <a:srgbClr val="F26B43"/>
          </p15:clr>
        </p15:guide>
        <p15:guide id="4" orient="horz" pos="3776" userDrawn="1">
          <p15:clr>
            <a:srgbClr val="F26B43"/>
          </p15:clr>
        </p15:guide>
        <p15:guide id="5" orient="horz" pos="4123" userDrawn="1">
          <p15:clr>
            <a:srgbClr val="F26B43"/>
          </p15:clr>
        </p15:guide>
        <p15:guide id="6" pos="3840" userDrawn="1">
          <p15:clr>
            <a:srgbClr val="F26B43"/>
          </p15:clr>
        </p15:guide>
        <p15:guide id="7" pos="3648" userDrawn="1">
          <p15:clr>
            <a:srgbClr val="F26B43"/>
          </p15:clr>
        </p15:guide>
        <p15:guide id="8" pos="1920" userDrawn="1">
          <p15:clr>
            <a:srgbClr val="F26B43"/>
          </p15:clr>
        </p15:guide>
        <p15:guide id="9" pos="4032" userDrawn="1">
          <p15:clr>
            <a:srgbClr val="F26B43"/>
          </p15:clr>
        </p15:guide>
        <p15:guide id="10" pos="1728" userDrawn="1">
          <p15:clr>
            <a:srgbClr val="F26B43"/>
          </p15:clr>
        </p15:guide>
        <p15:guide id="11" pos="2112" userDrawn="1">
          <p15:clr>
            <a:srgbClr val="F26B43"/>
          </p15:clr>
        </p15:guide>
        <p15:guide id="12" pos="5760" userDrawn="1">
          <p15:clr>
            <a:srgbClr val="F26B43"/>
          </p15:clr>
        </p15:guide>
        <p15:guide id="13" pos="5568" userDrawn="1">
          <p15:clr>
            <a:srgbClr val="F26B43"/>
          </p15:clr>
        </p15:guide>
        <p15:guide id="14" pos="5952" userDrawn="1">
          <p15:clr>
            <a:srgbClr val="F26B43"/>
          </p15:clr>
        </p15:guide>
        <p15:guide id="15" orient="horz" pos="549" userDrawn="1">
          <p15:clr>
            <a:srgbClr val="F26B43"/>
          </p15:clr>
        </p15:guide>
        <p15:guide id="17" orient="horz" pos="1083" userDrawn="1">
          <p15:clr>
            <a:srgbClr val="F26B43"/>
          </p15:clr>
        </p15:guide>
        <p15:guide id="18" orient="horz" pos="2160" userDrawn="1">
          <p15:clr>
            <a:srgbClr val="F26B43"/>
          </p15:clr>
        </p15:guide>
        <p15:guide id="19" orient="horz" pos="1621" userDrawn="1">
          <p15:clr>
            <a:srgbClr val="F26B43"/>
          </p15:clr>
        </p15:guide>
        <p15:guide id="20" orient="horz" pos="2696" userDrawn="1">
          <p15:clr>
            <a:srgbClr val="F26B43"/>
          </p15:clr>
        </p15:guide>
        <p15:guide id="21" orient="horz" pos="32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20.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20.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55.jpe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hyperlink" Target="https://sb-auth.skillsbuild.org/signup?ngo-id=0107" TargetMode="External"/><Relationship Id="rId2" Type="http://schemas.openxmlformats.org/officeDocument/2006/relationships/hyperlink" Target="https://portal.naanmudhalvan.tn.gov.in/login/&#8203;" TargetMode="Externa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31E9-30FA-464D-E98C-BB33EA97F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82088-A2A9-4BB9-F8B1-F11661C3E3B6}"/>
              </a:ext>
            </a:extLst>
          </p:cNvPr>
          <p:cNvSpPr>
            <a:spLocks noGrp="1"/>
          </p:cNvSpPr>
          <p:nvPr>
            <p:ph type="ctrTitle"/>
          </p:nvPr>
        </p:nvSpPr>
        <p:spPr>
          <a:xfrm>
            <a:off x="1414400" y="2087853"/>
            <a:ext cx="9144000" cy="607869"/>
          </a:xfrm>
        </p:spPr>
        <p:txBody>
          <a:bodyPr>
            <a:noAutofit/>
          </a:bodyPr>
          <a:lstStyle/>
          <a:p>
            <a:br>
              <a:rPr lang="en-US" sz="3300" dirty="0">
                <a:latin typeface="IBM Plex Sans" panose="020B0503050203000203" pitchFamily="34" charset="0"/>
                <a:ea typeface="+mj-lt"/>
                <a:cs typeface="+mj-lt"/>
              </a:rPr>
            </a:br>
            <a:r>
              <a:rPr lang="en-IN" sz="3300" cap="all" dirty="0">
                <a:solidFill>
                  <a:srgbClr val="262626"/>
                </a:solidFill>
                <a:latin typeface="IBM Plex Sans" panose="020B0503050203000203" pitchFamily="34" charset="0"/>
                <a:ea typeface="+mj-lt"/>
                <a:cs typeface="Calibri Light"/>
              </a:rPr>
              <a:t>IBM SKILLSBUILD – TNSDC</a:t>
            </a:r>
            <a:endParaRPr lang="en-US" sz="3300" cap="all" dirty="0">
              <a:solidFill>
                <a:srgbClr val="262626"/>
              </a:solidFill>
              <a:latin typeface="IBM Plex Sans" panose="020B0503050203000203" pitchFamily="34" charset="0"/>
              <a:ea typeface="+mj-lt"/>
              <a:cs typeface="Calibri Light"/>
            </a:endParaRPr>
          </a:p>
        </p:txBody>
      </p:sp>
      <p:sp>
        <p:nvSpPr>
          <p:cNvPr id="3" name="Subtitle 2">
            <a:extLst>
              <a:ext uri="{FF2B5EF4-FFF2-40B4-BE49-F238E27FC236}">
                <a16:creationId xmlns:a16="http://schemas.microsoft.com/office/drawing/2014/main" id="{C0309780-2D0B-9FEF-D8F6-CA6E800070BA}"/>
              </a:ext>
            </a:extLst>
          </p:cNvPr>
          <p:cNvSpPr>
            <a:spLocks noGrp="1"/>
          </p:cNvSpPr>
          <p:nvPr>
            <p:ph type="subTitle" idx="1"/>
          </p:nvPr>
        </p:nvSpPr>
        <p:spPr>
          <a:xfrm>
            <a:off x="951903" y="4306729"/>
            <a:ext cx="10288194" cy="2380977"/>
          </a:xfrm>
        </p:spPr>
        <p:txBody>
          <a:bodyPr vert="horz" lIns="91440" tIns="45720" rIns="91440" bIns="45720" rtlCol="0" anchor="t">
            <a:normAutofit/>
          </a:bodyPr>
          <a:lstStyle/>
          <a:p>
            <a:pPr>
              <a:lnSpc>
                <a:spcPct val="120000"/>
              </a:lnSpc>
              <a:spcBef>
                <a:spcPts val="600"/>
              </a:spcBef>
              <a:spcAft>
                <a:spcPts val="600"/>
              </a:spcAft>
            </a:pPr>
            <a:r>
              <a:rPr lang="en-US" sz="3600" b="1" dirty="0">
                <a:solidFill>
                  <a:schemeClr val="accent4"/>
                </a:solidFill>
                <a:cs typeface="Segoe UI"/>
              </a:rPr>
              <a:t>Digital Skills </a:t>
            </a:r>
          </a:p>
          <a:p>
            <a:pPr>
              <a:lnSpc>
                <a:spcPct val="120000"/>
              </a:lnSpc>
              <a:spcBef>
                <a:spcPts val="600"/>
              </a:spcBef>
              <a:spcAft>
                <a:spcPts val="600"/>
              </a:spcAft>
            </a:pPr>
            <a:r>
              <a:rPr lang="en-US" sz="3600" b="1" dirty="0">
                <a:solidFill>
                  <a:srgbClr val="262626"/>
                </a:solidFill>
                <a:ea typeface="+mn-lt"/>
                <a:cs typeface="+mn-lt"/>
              </a:rPr>
              <a:t>Week - 6</a:t>
            </a:r>
          </a:p>
        </p:txBody>
      </p:sp>
      <p:pic>
        <p:nvPicPr>
          <p:cNvPr id="4" name="Picture 4" descr="A blue and red text on a black background&#10;&#10;Description automatically generated">
            <a:extLst>
              <a:ext uri="{FF2B5EF4-FFF2-40B4-BE49-F238E27FC236}">
                <a16:creationId xmlns:a16="http://schemas.microsoft.com/office/drawing/2014/main" id="{4E48F387-1CFE-CBE7-E506-4B9491897777}"/>
              </a:ext>
            </a:extLst>
          </p:cNvPr>
          <p:cNvPicPr>
            <a:picLocks noChangeAspect="1"/>
          </p:cNvPicPr>
          <p:nvPr/>
        </p:nvPicPr>
        <p:blipFill>
          <a:blip r:embed="rId3"/>
          <a:stretch>
            <a:fillRect/>
          </a:stretch>
        </p:blipFill>
        <p:spPr>
          <a:xfrm>
            <a:off x="1040165" y="671200"/>
            <a:ext cx="1844675" cy="607869"/>
          </a:xfrm>
          <a:prstGeom prst="rect">
            <a:avLst/>
          </a:prstGeom>
        </p:spPr>
      </p:pic>
      <p:pic>
        <p:nvPicPr>
          <p:cNvPr id="6" name="Picture 6" descr="A logo with people and map&#10;&#10;Description automatically generated">
            <a:extLst>
              <a:ext uri="{FF2B5EF4-FFF2-40B4-BE49-F238E27FC236}">
                <a16:creationId xmlns:a16="http://schemas.microsoft.com/office/drawing/2014/main" id="{730C4CD4-C058-9FBF-CF6B-4B66AEDB4242}"/>
              </a:ext>
            </a:extLst>
          </p:cNvPr>
          <p:cNvPicPr>
            <a:picLocks noChangeAspect="1"/>
          </p:cNvPicPr>
          <p:nvPr/>
        </p:nvPicPr>
        <p:blipFill>
          <a:blip r:embed="rId4"/>
          <a:stretch>
            <a:fillRect/>
          </a:stretch>
        </p:blipFill>
        <p:spPr>
          <a:xfrm>
            <a:off x="8984089" y="170294"/>
            <a:ext cx="1728932" cy="1717386"/>
          </a:xfrm>
          <a:prstGeom prst="rect">
            <a:avLst/>
          </a:prstGeom>
        </p:spPr>
      </p:pic>
      <p:pic>
        <p:nvPicPr>
          <p:cNvPr id="7" name="Picture 7" descr="A logo with a pencil and a graduation cap&#10;&#10;Description automatically generated">
            <a:extLst>
              <a:ext uri="{FF2B5EF4-FFF2-40B4-BE49-F238E27FC236}">
                <a16:creationId xmlns:a16="http://schemas.microsoft.com/office/drawing/2014/main" id="{E7D10415-7357-D58D-49CB-8E48F792D77F}"/>
              </a:ext>
            </a:extLst>
          </p:cNvPr>
          <p:cNvPicPr>
            <a:picLocks noChangeAspect="1"/>
          </p:cNvPicPr>
          <p:nvPr/>
        </p:nvPicPr>
        <p:blipFill rotWithShape="1">
          <a:blip r:embed="rId5"/>
          <a:srcRect l="18487" t="8688" r="18487" b="31343"/>
          <a:stretch/>
        </p:blipFill>
        <p:spPr>
          <a:xfrm>
            <a:off x="4168204" y="170294"/>
            <a:ext cx="3299094" cy="1756629"/>
          </a:xfrm>
          <a:prstGeom prst="rect">
            <a:avLst/>
          </a:prstGeom>
        </p:spPr>
      </p:pic>
      <p:sp>
        <p:nvSpPr>
          <p:cNvPr id="8" name="TextBox 7">
            <a:extLst>
              <a:ext uri="{FF2B5EF4-FFF2-40B4-BE49-F238E27FC236}">
                <a16:creationId xmlns:a16="http://schemas.microsoft.com/office/drawing/2014/main" id="{6B45C145-E08E-8FE4-D73A-CCB85E916938}"/>
              </a:ext>
            </a:extLst>
          </p:cNvPr>
          <p:cNvSpPr txBox="1"/>
          <p:nvPr/>
        </p:nvSpPr>
        <p:spPr>
          <a:xfrm>
            <a:off x="2758724" y="3205149"/>
            <a:ext cx="7954297" cy="781752"/>
          </a:xfrm>
          <a:prstGeom prst="rect">
            <a:avLst/>
          </a:prstGeom>
          <a:noFill/>
        </p:spPr>
        <p:txBody>
          <a:bodyPr wrap="square">
            <a:spAutoFit/>
          </a:bodyPr>
          <a:lstStyle/>
          <a:p>
            <a:pPr>
              <a:lnSpc>
                <a:spcPct val="120000"/>
              </a:lnSpc>
              <a:spcBef>
                <a:spcPts val="600"/>
              </a:spcBef>
              <a:spcAft>
                <a:spcPts val="600"/>
              </a:spcAft>
            </a:pPr>
            <a:r>
              <a:rPr lang="en-US" sz="4000" b="1" dirty="0">
                <a:solidFill>
                  <a:srgbClr val="262626"/>
                </a:solidFill>
                <a:ea typeface="+mn-lt"/>
                <a:cs typeface="+mn-lt"/>
              </a:rPr>
              <a:t>We will start the session by 10 AM</a:t>
            </a:r>
          </a:p>
        </p:txBody>
      </p:sp>
    </p:spTree>
    <p:extLst>
      <p:ext uri="{BB962C8B-B14F-4D97-AF65-F5344CB8AC3E}">
        <p14:creationId xmlns:p14="http://schemas.microsoft.com/office/powerpoint/2010/main" val="1060055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5EA55-F511-D9BB-035B-E91D1CEF0570}"/>
              </a:ext>
            </a:extLst>
          </p:cNvPr>
          <p:cNvSpPr>
            <a:spLocks noGrp="1"/>
          </p:cNvSpPr>
          <p:nvPr>
            <p:ph type="title"/>
          </p:nvPr>
        </p:nvSpPr>
        <p:spPr>
          <a:xfrm>
            <a:off x="841248" y="256032"/>
            <a:ext cx="10506456" cy="1014984"/>
          </a:xfrm>
        </p:spPr>
        <p:txBody>
          <a:bodyPr anchor="b">
            <a:normAutofit/>
          </a:bodyPr>
          <a:lstStyle/>
          <a:p>
            <a:r>
              <a:rPr lang="en-US" sz="3200" b="1">
                <a:cs typeface="Calibri Light"/>
              </a:rPr>
              <a:t>Program Overview</a:t>
            </a:r>
          </a:p>
        </p:txBody>
      </p:sp>
      <p:sp>
        <p:nvSpPr>
          <p:cNvPr id="17"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Diagram 4">
            <a:extLst>
              <a:ext uri="{FF2B5EF4-FFF2-40B4-BE49-F238E27FC236}">
                <a16:creationId xmlns:a16="http://schemas.microsoft.com/office/drawing/2014/main" id="{84117302-41B0-7BC2-92D3-702CF3314C6D}"/>
              </a:ext>
            </a:extLst>
          </p:cNvPr>
          <p:cNvGraphicFramePr>
            <a:graphicFrameLocks/>
          </p:cNvGraphicFramePr>
          <p:nvPr>
            <p:extLst>
              <p:ext uri="{D42A27DB-BD31-4B8C-83A1-F6EECF244321}">
                <p14:modId xmlns:p14="http://schemas.microsoft.com/office/powerpoint/2010/main" val="27893807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 name="Picture 45" descr="A blue and red text on a black background&#10;&#10;Description automatically generated">
            <a:extLst>
              <a:ext uri="{FF2B5EF4-FFF2-40B4-BE49-F238E27FC236}">
                <a16:creationId xmlns:a16="http://schemas.microsoft.com/office/drawing/2014/main" id="{784C8D7A-0620-C14D-B0BD-3F2009A3A978}"/>
              </a:ext>
            </a:extLst>
          </p:cNvPr>
          <p:cNvPicPr>
            <a:picLocks noChangeAspect="1"/>
          </p:cNvPicPr>
          <p:nvPr/>
        </p:nvPicPr>
        <p:blipFill>
          <a:blip r:embed="rId7"/>
          <a:stretch>
            <a:fillRect/>
          </a:stretch>
        </p:blipFill>
        <p:spPr>
          <a:xfrm>
            <a:off x="108239" y="6158057"/>
            <a:ext cx="1844675" cy="607869"/>
          </a:xfrm>
          <a:prstGeom prst="rect">
            <a:avLst/>
          </a:prstGeom>
        </p:spPr>
      </p:pic>
      <p:pic>
        <p:nvPicPr>
          <p:cNvPr id="45" name="Graphic 46" descr="Daily calendar with solid fill">
            <a:extLst>
              <a:ext uri="{FF2B5EF4-FFF2-40B4-BE49-F238E27FC236}">
                <a16:creationId xmlns:a16="http://schemas.microsoft.com/office/drawing/2014/main" id="{76D5D516-F1FA-9728-38A3-50AF54B9DE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04657" y="2917371"/>
            <a:ext cx="696686" cy="696686"/>
          </a:xfrm>
          <a:prstGeom prst="rect">
            <a:avLst/>
          </a:prstGeom>
        </p:spPr>
      </p:pic>
    </p:spTree>
    <p:extLst>
      <p:ext uri="{BB962C8B-B14F-4D97-AF65-F5344CB8AC3E}">
        <p14:creationId xmlns:p14="http://schemas.microsoft.com/office/powerpoint/2010/main" val="281576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D6EAC6-DDC1-2777-3422-3C96B3364394}"/>
              </a:ext>
            </a:extLst>
          </p:cNvPr>
          <p:cNvSpPr>
            <a:spLocks noGrp="1"/>
          </p:cNvSpPr>
          <p:nvPr>
            <p:ph idx="1"/>
          </p:nvPr>
        </p:nvSpPr>
        <p:spPr>
          <a:xfrm>
            <a:off x="1589175" y="5767531"/>
            <a:ext cx="9261706" cy="369332"/>
          </a:xfr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chor="t">
            <a:noAutofit/>
          </a:bodyPr>
          <a:lstStyle/>
          <a:p>
            <a:pPr marL="156210" algn="ctr">
              <a:lnSpc>
                <a:spcPct val="120000"/>
              </a:lnSpc>
              <a:spcBef>
                <a:spcPts val="0"/>
              </a:spcBef>
              <a:buNone/>
            </a:pPr>
            <a:r>
              <a:rPr lang="en-IN" sz="1800" b="1">
                <a:solidFill>
                  <a:schemeClr val="bg1"/>
                </a:solidFill>
                <a:ea typeface="Calibri"/>
                <a:cs typeface="Arial"/>
              </a:rPr>
              <a:t>Project Work –  Submitting Doc and Completing Assessment </a:t>
            </a:r>
            <a:endParaRPr lang="en-US" sz="1800" b="1">
              <a:solidFill>
                <a:schemeClr val="bg1"/>
              </a:solidFill>
              <a:ea typeface="Calibri" panose="020F0502020204030204"/>
              <a:cs typeface="Calibri"/>
            </a:endParaRPr>
          </a:p>
        </p:txBody>
      </p:sp>
      <p:sp>
        <p:nvSpPr>
          <p:cNvPr id="4" name="TextBox 3">
            <a:extLst>
              <a:ext uri="{FF2B5EF4-FFF2-40B4-BE49-F238E27FC236}">
                <a16:creationId xmlns:a16="http://schemas.microsoft.com/office/drawing/2014/main" id="{0ADEC3B5-91D1-5803-01A1-7E7609DD76C2}"/>
              </a:ext>
            </a:extLst>
          </p:cNvPr>
          <p:cNvSpPr txBox="1"/>
          <p:nvPr/>
        </p:nvSpPr>
        <p:spPr>
          <a:xfrm>
            <a:off x="36946" y="140855"/>
            <a:ext cx="95883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mj-lt"/>
                <a:ea typeface="+mj-ea"/>
                <a:cs typeface="Calibri Light"/>
              </a:rPr>
              <a:t>Program Learning Objectives</a:t>
            </a:r>
            <a:endParaRPr lang="en-US" sz="3200" b="1">
              <a:highlight>
                <a:srgbClr val="FFFF00"/>
              </a:highlight>
              <a:latin typeface="+mj-lt"/>
              <a:ea typeface="Calibri Light"/>
              <a:cs typeface="Calibri Light"/>
            </a:endParaRPr>
          </a:p>
        </p:txBody>
      </p:sp>
      <p:sp>
        <p:nvSpPr>
          <p:cNvPr id="5" name="TextBox 4">
            <a:extLst>
              <a:ext uri="{FF2B5EF4-FFF2-40B4-BE49-F238E27FC236}">
                <a16:creationId xmlns:a16="http://schemas.microsoft.com/office/drawing/2014/main" id="{02E28C6B-E7DD-0E62-1996-C8566DF756D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9" name="Picture 8" descr="A blue and red text on a black background&#10;&#10;Description automatically generated">
            <a:extLst>
              <a:ext uri="{FF2B5EF4-FFF2-40B4-BE49-F238E27FC236}">
                <a16:creationId xmlns:a16="http://schemas.microsoft.com/office/drawing/2014/main" id="{B1FAC2F8-365A-9C9A-8477-C34AC722D2B7}"/>
              </a:ext>
            </a:extLst>
          </p:cNvPr>
          <p:cNvPicPr>
            <a:picLocks noChangeAspect="1"/>
          </p:cNvPicPr>
          <p:nvPr/>
        </p:nvPicPr>
        <p:blipFill>
          <a:blip r:embed="rId3"/>
          <a:stretch>
            <a:fillRect/>
          </a:stretch>
        </p:blipFill>
        <p:spPr>
          <a:xfrm>
            <a:off x="140029" y="6245992"/>
            <a:ext cx="1844675" cy="607869"/>
          </a:xfrm>
          <a:prstGeom prst="rect">
            <a:avLst/>
          </a:prstGeom>
        </p:spPr>
      </p:pic>
      <p:graphicFrame>
        <p:nvGraphicFramePr>
          <p:cNvPr id="11" name="Content Placeholder 2">
            <a:extLst>
              <a:ext uri="{FF2B5EF4-FFF2-40B4-BE49-F238E27FC236}">
                <a16:creationId xmlns:a16="http://schemas.microsoft.com/office/drawing/2014/main" id="{4087D903-3CDE-4844-FD98-D4BBF216567D}"/>
              </a:ext>
            </a:extLst>
          </p:cNvPr>
          <p:cNvGraphicFramePr>
            <a:graphicFrameLocks/>
          </p:cNvGraphicFramePr>
          <p:nvPr>
            <p:extLst>
              <p:ext uri="{D42A27DB-BD31-4B8C-83A1-F6EECF244321}">
                <p14:modId xmlns:p14="http://schemas.microsoft.com/office/powerpoint/2010/main" val="2615272980"/>
              </p:ext>
            </p:extLst>
          </p:nvPr>
        </p:nvGraphicFramePr>
        <p:xfrm>
          <a:off x="772310" y="1111728"/>
          <a:ext cx="10647379" cy="4546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3490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3CF7-9A0E-BD5E-C828-E757134B71E4}"/>
              </a:ext>
            </a:extLst>
          </p:cNvPr>
          <p:cNvSpPr>
            <a:spLocks noGrp="1"/>
          </p:cNvSpPr>
          <p:nvPr>
            <p:ph type="title"/>
          </p:nvPr>
        </p:nvSpPr>
        <p:spPr>
          <a:xfrm>
            <a:off x="110837" y="134216"/>
            <a:ext cx="10515600" cy="1325563"/>
          </a:xfrm>
        </p:spPr>
        <p:txBody>
          <a:bodyPr/>
          <a:lstStyle/>
          <a:p>
            <a:r>
              <a:rPr lang="en-IN" sz="3600" b="1">
                <a:cs typeface="Calibri Light"/>
              </a:rPr>
              <a:t>Content-Based Duration</a:t>
            </a:r>
            <a:r>
              <a:rPr lang="en-US" sz="3600" b="1">
                <a:cs typeface="Calibri Light"/>
              </a:rPr>
              <a:t> </a:t>
            </a:r>
          </a:p>
          <a:p>
            <a:endParaRPr lang="en-US" sz="3600" b="1">
              <a:cs typeface="Calibri Light"/>
            </a:endParaRPr>
          </a:p>
        </p:txBody>
      </p:sp>
      <p:graphicFrame>
        <p:nvGraphicFramePr>
          <p:cNvPr id="5" name="Content Placeholder 4">
            <a:extLst>
              <a:ext uri="{FF2B5EF4-FFF2-40B4-BE49-F238E27FC236}">
                <a16:creationId xmlns:a16="http://schemas.microsoft.com/office/drawing/2014/main" id="{E3137D59-2340-9DF2-A454-9CD0F9D79ECB}"/>
              </a:ext>
            </a:extLst>
          </p:cNvPr>
          <p:cNvGraphicFramePr>
            <a:graphicFrameLocks noGrp="1"/>
          </p:cNvGraphicFramePr>
          <p:nvPr>
            <p:ph idx="1"/>
            <p:extLst>
              <p:ext uri="{D42A27DB-BD31-4B8C-83A1-F6EECF244321}">
                <p14:modId xmlns:p14="http://schemas.microsoft.com/office/powerpoint/2010/main" val="4087001352"/>
              </p:ext>
            </p:extLst>
          </p:nvPr>
        </p:nvGraphicFramePr>
        <p:xfrm>
          <a:off x="2413000" y="1200727"/>
          <a:ext cx="7654686" cy="4525812"/>
        </p:xfrm>
        <a:graphic>
          <a:graphicData uri="http://schemas.openxmlformats.org/drawingml/2006/table">
            <a:tbl>
              <a:tblPr firstRow="1" bandRow="1">
                <a:tableStyleId>{5C22544A-7EE6-4342-B048-85BDC9FD1C3A}</a:tableStyleId>
              </a:tblPr>
              <a:tblGrid>
                <a:gridCol w="4520598">
                  <a:extLst>
                    <a:ext uri="{9D8B030D-6E8A-4147-A177-3AD203B41FA5}">
                      <a16:colId xmlns:a16="http://schemas.microsoft.com/office/drawing/2014/main" val="2514315866"/>
                    </a:ext>
                  </a:extLst>
                </a:gridCol>
                <a:gridCol w="3134088">
                  <a:extLst>
                    <a:ext uri="{9D8B030D-6E8A-4147-A177-3AD203B41FA5}">
                      <a16:colId xmlns:a16="http://schemas.microsoft.com/office/drawing/2014/main" val="1236263750"/>
                    </a:ext>
                  </a:extLst>
                </a:gridCol>
              </a:tblGrid>
              <a:tr h="754302">
                <a:tc>
                  <a:txBody>
                    <a:bodyPr/>
                    <a:lstStyle/>
                    <a:p>
                      <a:pPr fontAlgn="t"/>
                      <a:endParaRPr lang="en-US" sz="1800">
                        <a:effectLst/>
                      </a:endParaRPr>
                    </a:p>
                    <a:p>
                      <a:pPr algn="l" rtl="0" fontAlgn="base"/>
                      <a:r>
                        <a:rPr lang="en-US" sz="1800">
                          <a:effectLst/>
                        </a:rPr>
                        <a:t>Theory/Practical  </a:t>
                      </a:r>
                      <a:endParaRPr lang="en-US" sz="1800" b="0" i="0">
                        <a:effectLst/>
                      </a:endParaRPr>
                    </a:p>
                  </a:txBody>
                  <a:tcPr/>
                </a:tc>
                <a:tc>
                  <a:txBody>
                    <a:bodyPr/>
                    <a:lstStyle/>
                    <a:p>
                      <a:pPr algn="ctr" fontAlgn="t"/>
                      <a:endParaRPr lang="en-US" sz="1800">
                        <a:effectLst/>
                      </a:endParaRPr>
                    </a:p>
                    <a:p>
                      <a:pPr algn="l" rtl="0" fontAlgn="base"/>
                      <a:r>
                        <a:rPr lang="en-US" sz="1800">
                          <a:effectLst/>
                        </a:rPr>
                        <a:t>Duration   </a:t>
                      </a:r>
                      <a:endParaRPr lang="en-US" sz="1800" b="0" i="0">
                        <a:effectLst/>
                      </a:endParaRPr>
                    </a:p>
                  </a:txBody>
                  <a:tcPr/>
                </a:tc>
                <a:extLst>
                  <a:ext uri="{0D108BD9-81ED-4DB2-BD59-A6C34878D82A}">
                    <a16:rowId xmlns:a16="http://schemas.microsoft.com/office/drawing/2014/main" val="837856246"/>
                  </a:ext>
                </a:extLst>
              </a:tr>
              <a:tr h="754302">
                <a:tc>
                  <a:txBody>
                    <a:bodyPr/>
                    <a:lstStyle/>
                    <a:p>
                      <a:pPr algn="l" fontAlgn="t"/>
                      <a:r>
                        <a:rPr lang="en-US" sz="1800" b="0" i="0">
                          <a:effectLst/>
                        </a:rPr>
                        <a:t>Theoretical</a:t>
                      </a:r>
                    </a:p>
                  </a:txBody>
                  <a:tcPr anchor="ctr"/>
                </a:tc>
                <a:tc>
                  <a:txBody>
                    <a:bodyPr/>
                    <a:lstStyle/>
                    <a:p>
                      <a:pPr algn="l" rtl="0" fontAlgn="base"/>
                      <a:r>
                        <a:rPr lang="en-US" sz="1800">
                          <a:effectLst/>
                        </a:rPr>
                        <a:t>4 hours approx.   </a:t>
                      </a:r>
                      <a:endParaRPr lang="en-US" sz="1800" b="0" i="0">
                        <a:effectLst/>
                      </a:endParaRPr>
                    </a:p>
                  </a:txBody>
                  <a:tcPr anchor="ctr"/>
                </a:tc>
                <a:extLst>
                  <a:ext uri="{0D108BD9-81ED-4DB2-BD59-A6C34878D82A}">
                    <a16:rowId xmlns:a16="http://schemas.microsoft.com/office/drawing/2014/main" val="1899836816"/>
                  </a:ext>
                </a:extLst>
              </a:tr>
              <a:tr h="754302">
                <a:tc>
                  <a:txBody>
                    <a:bodyPr/>
                    <a:lstStyle/>
                    <a:p>
                      <a:pPr algn="l" rtl="0" fontAlgn="base"/>
                      <a:r>
                        <a:rPr lang="en-US" sz="1800">
                          <a:effectLst/>
                        </a:rPr>
                        <a:t>Practical/Hands-On</a:t>
                      </a:r>
                      <a:endParaRPr lang="en-US" sz="1800" b="0" i="0">
                        <a:effectLst/>
                      </a:endParaRPr>
                    </a:p>
                  </a:txBody>
                  <a:tcPr anchor="ctr"/>
                </a:tc>
                <a:tc>
                  <a:txBody>
                    <a:bodyPr/>
                    <a:lstStyle/>
                    <a:p>
                      <a:pPr algn="l" rtl="0" fontAlgn="base"/>
                      <a:r>
                        <a:rPr lang="en-US" sz="1800">
                          <a:effectLst/>
                        </a:rPr>
                        <a:t>12 hours  </a:t>
                      </a:r>
                      <a:endParaRPr lang="en-US" sz="1800" b="0" i="0">
                        <a:effectLst/>
                      </a:endParaRPr>
                    </a:p>
                  </a:txBody>
                  <a:tcPr anchor="ctr"/>
                </a:tc>
                <a:extLst>
                  <a:ext uri="{0D108BD9-81ED-4DB2-BD59-A6C34878D82A}">
                    <a16:rowId xmlns:a16="http://schemas.microsoft.com/office/drawing/2014/main" val="2320113870"/>
                  </a:ext>
                </a:extLst>
              </a:tr>
              <a:tr h="754302">
                <a:tc>
                  <a:txBody>
                    <a:bodyPr/>
                    <a:lstStyle/>
                    <a:p>
                      <a:pPr algn="l" rtl="0" fontAlgn="base"/>
                      <a:r>
                        <a:rPr lang="en-US" sz="1800">
                          <a:effectLst/>
                        </a:rPr>
                        <a:t>Project (Self-paced)   </a:t>
                      </a:r>
                      <a:endParaRPr lang="en-US" sz="1800" b="0" i="0">
                        <a:effectLst/>
                      </a:endParaRPr>
                    </a:p>
                  </a:txBody>
                  <a:tcPr anchor="ctr"/>
                </a:tc>
                <a:tc>
                  <a:txBody>
                    <a:bodyPr/>
                    <a:lstStyle/>
                    <a:p>
                      <a:pPr algn="l" rtl="0" fontAlgn="base"/>
                      <a:r>
                        <a:rPr lang="en-US" sz="1800">
                          <a:effectLst/>
                        </a:rPr>
                        <a:t>20 hours  </a:t>
                      </a:r>
                      <a:endParaRPr lang="en-US" sz="1800" b="0" i="0">
                        <a:effectLst/>
                      </a:endParaRPr>
                    </a:p>
                  </a:txBody>
                  <a:tcPr anchor="ctr"/>
                </a:tc>
                <a:extLst>
                  <a:ext uri="{0D108BD9-81ED-4DB2-BD59-A6C34878D82A}">
                    <a16:rowId xmlns:a16="http://schemas.microsoft.com/office/drawing/2014/main" val="3016628240"/>
                  </a:ext>
                </a:extLst>
              </a:tr>
              <a:tr h="754302">
                <a:tc>
                  <a:txBody>
                    <a:bodyPr/>
                    <a:lstStyle/>
                    <a:p>
                      <a:pPr algn="l" rtl="0" fontAlgn="base"/>
                      <a:r>
                        <a:rPr lang="en-US" sz="1800" b="0" i="0">
                          <a:effectLst/>
                        </a:rPr>
                        <a:t>Self Paced Learning (IBM SkillsBuild)</a:t>
                      </a:r>
                    </a:p>
                  </a:txBody>
                  <a:tcPr anchor="ctr"/>
                </a:tc>
                <a:tc>
                  <a:txBody>
                    <a:bodyPr/>
                    <a:lstStyle/>
                    <a:p>
                      <a:pPr algn="l" rtl="0" fontAlgn="base"/>
                      <a:r>
                        <a:rPr lang="en-US" sz="1800" b="0" i="0">
                          <a:effectLst/>
                        </a:rPr>
                        <a:t>14 hours</a:t>
                      </a:r>
                    </a:p>
                  </a:txBody>
                  <a:tcPr anchor="ctr"/>
                </a:tc>
                <a:extLst>
                  <a:ext uri="{0D108BD9-81ED-4DB2-BD59-A6C34878D82A}">
                    <a16:rowId xmlns:a16="http://schemas.microsoft.com/office/drawing/2014/main" val="500874688"/>
                  </a:ext>
                </a:extLst>
              </a:tr>
              <a:tr h="754302">
                <a:tc>
                  <a:txBody>
                    <a:bodyPr/>
                    <a:lstStyle/>
                    <a:p>
                      <a:pPr algn="l" rtl="0" fontAlgn="base"/>
                      <a:r>
                        <a:rPr lang="en-US" sz="1800" b="1">
                          <a:effectLst/>
                        </a:rPr>
                        <a:t>Total Duration  </a:t>
                      </a:r>
                      <a:endParaRPr lang="en-US" sz="1800" b="1" i="0">
                        <a:effectLst/>
                      </a:endParaRPr>
                    </a:p>
                  </a:txBody>
                  <a:tcPr anchor="ctr"/>
                </a:tc>
                <a:tc>
                  <a:txBody>
                    <a:bodyPr/>
                    <a:lstStyle/>
                    <a:p>
                      <a:pPr algn="l" rtl="0" fontAlgn="base"/>
                      <a:r>
                        <a:rPr lang="en-US" sz="1800" b="1">
                          <a:effectLst/>
                        </a:rPr>
                        <a:t>50 hours Approx.  </a:t>
                      </a:r>
                      <a:endParaRPr lang="en-US" sz="1800" b="1" i="0">
                        <a:effectLst/>
                      </a:endParaRPr>
                    </a:p>
                  </a:txBody>
                  <a:tcPr anchor="ctr"/>
                </a:tc>
                <a:extLst>
                  <a:ext uri="{0D108BD9-81ED-4DB2-BD59-A6C34878D82A}">
                    <a16:rowId xmlns:a16="http://schemas.microsoft.com/office/drawing/2014/main" val="1312647337"/>
                  </a:ext>
                </a:extLst>
              </a:tr>
            </a:tbl>
          </a:graphicData>
        </a:graphic>
      </p:graphicFrame>
      <p:pic>
        <p:nvPicPr>
          <p:cNvPr id="8" name="Picture 7" descr="A blue and red text on a black background&#10;&#10;Description automatically generated">
            <a:extLst>
              <a:ext uri="{FF2B5EF4-FFF2-40B4-BE49-F238E27FC236}">
                <a16:creationId xmlns:a16="http://schemas.microsoft.com/office/drawing/2014/main" id="{A79F7AB1-484C-F518-A826-17DF56FF613A}"/>
              </a:ext>
            </a:extLst>
          </p:cNvPr>
          <p:cNvPicPr>
            <a:picLocks noChangeAspect="1"/>
          </p:cNvPicPr>
          <p:nvPr/>
        </p:nvPicPr>
        <p:blipFill>
          <a:blip r:embed="rId2"/>
          <a:stretch>
            <a:fillRect/>
          </a:stretch>
        </p:blipFill>
        <p:spPr>
          <a:xfrm>
            <a:off x="108239" y="6158057"/>
            <a:ext cx="1844675" cy="607869"/>
          </a:xfrm>
          <a:prstGeom prst="rect">
            <a:avLst/>
          </a:prstGeom>
        </p:spPr>
      </p:pic>
    </p:spTree>
    <p:extLst>
      <p:ext uri="{BB962C8B-B14F-4D97-AF65-F5344CB8AC3E}">
        <p14:creationId xmlns:p14="http://schemas.microsoft.com/office/powerpoint/2010/main" val="287577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38A3-223A-63D4-E70F-19D9FE38EB70}"/>
              </a:ext>
            </a:extLst>
          </p:cNvPr>
          <p:cNvSpPr>
            <a:spLocks noGrp="1"/>
          </p:cNvSpPr>
          <p:nvPr>
            <p:ph type="title"/>
          </p:nvPr>
        </p:nvSpPr>
        <p:spPr>
          <a:xfrm>
            <a:off x="367451" y="523276"/>
            <a:ext cx="11058236" cy="1325563"/>
          </a:xfrm>
        </p:spPr>
        <p:txBody>
          <a:bodyPr>
            <a:normAutofit/>
          </a:bodyPr>
          <a:lstStyle/>
          <a:p>
            <a:pPr>
              <a:spcBef>
                <a:spcPts val="1000"/>
              </a:spcBef>
            </a:pPr>
            <a:r>
              <a:rPr lang="en-US" sz="3600" b="1">
                <a:cs typeface="Calibri Light"/>
              </a:rPr>
              <a:t>Pre- Requisites for student sessions: System requirements</a:t>
            </a:r>
            <a:br>
              <a:rPr lang="en-US" sz="3600" b="1">
                <a:cs typeface="Calibri Light"/>
              </a:rPr>
            </a:br>
            <a:endParaRPr lang="en-IN" sz="3600" b="1">
              <a:ea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E7BEA203-631E-156B-7C67-AC43D038D1BE}"/>
              </a:ext>
            </a:extLst>
          </p:cNvPr>
          <p:cNvSpPr>
            <a:spLocks noGrp="1"/>
          </p:cNvSpPr>
          <p:nvPr>
            <p:ph idx="1"/>
          </p:nvPr>
        </p:nvSpPr>
        <p:spPr>
          <a:xfrm>
            <a:off x="581369" y="1349212"/>
            <a:ext cx="10758054" cy="4870883"/>
          </a:xfrm>
        </p:spPr>
        <p:txBody>
          <a:bodyPr vert="horz" lIns="91440" tIns="45720" rIns="91440" bIns="45720" rtlCol="0" anchor="t">
            <a:normAutofit/>
          </a:bodyPr>
          <a:lstStyle/>
          <a:p>
            <a:pPr marL="0" indent="0">
              <a:spcBef>
                <a:spcPts val="205"/>
              </a:spcBef>
              <a:buNone/>
            </a:pPr>
            <a:r>
              <a:rPr lang="en-US" sz="2400">
                <a:solidFill>
                  <a:srgbClr val="1F1F1E"/>
                </a:solidFill>
                <a:effectLst/>
                <a:latin typeface="Calibri" panose="020F0502020204030204" pitchFamily="34" charset="0"/>
                <a:ea typeface="Calibri" panose="020F0502020204030204" pitchFamily="34" charset="0"/>
              </a:rPr>
              <a:t>A</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Computer</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System</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(PC/Laptop)</a:t>
            </a:r>
            <a:r>
              <a:rPr lang="en-US" sz="2400" spc="25">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with</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Windows/Linux</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and</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the</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following</a:t>
            </a:r>
            <a:r>
              <a:rPr lang="en-US" sz="2400" spc="3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preferred</a:t>
            </a:r>
            <a:r>
              <a:rPr lang="en-US" sz="2400" spc="-260">
                <a:solidFill>
                  <a:srgbClr val="1F1F1E"/>
                </a:solidFill>
                <a:effectLst/>
                <a:latin typeface="Calibri" panose="020F0502020204030204" pitchFamily="34" charset="0"/>
                <a:ea typeface="Calibri" panose="020F0502020204030204" pitchFamily="34" charset="0"/>
              </a:rPr>
              <a:t> </a:t>
            </a:r>
            <a:r>
              <a:rPr lang="en-US" sz="2400">
                <a:solidFill>
                  <a:srgbClr val="1F1F1E"/>
                </a:solidFill>
                <a:effectLst/>
                <a:latin typeface="Calibri" panose="020F0502020204030204" pitchFamily="34" charset="0"/>
                <a:ea typeface="Calibri" panose="020F0502020204030204" pitchFamily="34" charset="0"/>
              </a:rPr>
              <a:t>requirements:</a:t>
            </a:r>
            <a:endParaRPr lang="en-IN" sz="2400">
              <a:effectLst/>
              <a:latin typeface="Calibri" panose="020F0502020204030204" pitchFamily="34" charset="0"/>
              <a:ea typeface="Calibri" panose="020F0502020204030204" pitchFamily="34" charset="0"/>
            </a:endParaRPr>
          </a:p>
          <a:p>
            <a:pPr lvl="1">
              <a:buSzPct val="80000"/>
              <a:tabLst>
                <a:tab pos="978535" algn="l"/>
              </a:tabLst>
            </a:pPr>
            <a:r>
              <a:rPr lang="en-US">
                <a:solidFill>
                  <a:srgbClr val="1F1F1E"/>
                </a:solidFill>
                <a:effectLst/>
                <a:latin typeface="Calibri" panose="020F0502020204030204" pitchFamily="34" charset="0"/>
                <a:ea typeface="Calibri" panose="020F0502020204030204" pitchFamily="34" charset="0"/>
              </a:rPr>
              <a:t>RAM size -</a:t>
            </a:r>
            <a:r>
              <a:rPr lang="en-US" spc="-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2GB</a:t>
            </a:r>
            <a:r>
              <a:rPr lang="en-US" spc="-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or</a:t>
            </a:r>
            <a:r>
              <a:rPr lang="en-US" spc="-10">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more,</a:t>
            </a:r>
            <a:endParaRPr lang="en-IN">
              <a:effectLst/>
              <a:latin typeface="Calibri" panose="020F0502020204030204" pitchFamily="34" charset="0"/>
              <a:ea typeface="Calibri" panose="020F0502020204030204" pitchFamily="34" charset="0"/>
            </a:endParaRPr>
          </a:p>
          <a:p>
            <a:pPr lvl="1">
              <a:buSzPct val="80000"/>
              <a:tabLst>
                <a:tab pos="978535" algn="l"/>
              </a:tabLst>
            </a:pPr>
            <a:r>
              <a:rPr lang="en-US">
                <a:solidFill>
                  <a:srgbClr val="1F1F1E"/>
                </a:solidFill>
                <a:effectLst/>
                <a:latin typeface="Calibri" panose="020F0502020204030204" pitchFamily="34" charset="0"/>
                <a:ea typeface="Calibri" panose="020F0502020204030204" pitchFamily="34" charset="0"/>
              </a:rPr>
              <a:t>HDD</a:t>
            </a:r>
            <a:r>
              <a:rPr lang="en-US" spc="-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size</a:t>
            </a:r>
            <a:r>
              <a:rPr lang="en-US" spc="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a:t>
            </a:r>
            <a:r>
              <a:rPr lang="en-US" spc="-10">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20</a:t>
            </a:r>
            <a:r>
              <a:rPr lang="en-US" spc="-1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GB</a:t>
            </a:r>
            <a:r>
              <a:rPr lang="en-US" spc="-1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free</a:t>
            </a:r>
            <a:r>
              <a:rPr lang="en-US" spc="-10">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disk</a:t>
            </a:r>
            <a:r>
              <a:rPr lang="en-US" spc="-10">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space</a:t>
            </a:r>
            <a:r>
              <a:rPr lang="en-US" spc="-5">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is</a:t>
            </a:r>
            <a:r>
              <a:rPr lang="en-US" spc="-10">
                <a:solidFill>
                  <a:srgbClr val="1F1F1E"/>
                </a:solidFill>
                <a:effectLst/>
                <a:latin typeface="Calibri" panose="020F0502020204030204" pitchFamily="34" charset="0"/>
                <a:ea typeface="Calibri" panose="020F0502020204030204" pitchFamily="34" charset="0"/>
              </a:rPr>
              <a:t> </a:t>
            </a:r>
            <a:r>
              <a:rPr lang="en-US">
                <a:solidFill>
                  <a:srgbClr val="1F1F1E"/>
                </a:solidFill>
                <a:effectLst/>
                <a:latin typeface="Calibri" panose="020F0502020204030204" pitchFamily="34" charset="0"/>
                <a:ea typeface="Calibri" panose="020F0502020204030204" pitchFamily="34" charset="0"/>
              </a:rPr>
              <a:t>required,</a:t>
            </a:r>
            <a:endParaRPr lang="en-IN">
              <a:effectLst/>
              <a:latin typeface="Calibri" panose="020F0502020204030204" pitchFamily="34" charset="0"/>
              <a:ea typeface="Calibri" panose="020F0502020204030204" pitchFamily="34" charset="0"/>
            </a:endParaRPr>
          </a:p>
          <a:p>
            <a:pPr lvl="1">
              <a:buSzPct val="80000"/>
              <a:tabLst>
                <a:tab pos="978535" algn="l"/>
              </a:tabLst>
            </a:pPr>
            <a:r>
              <a:rPr lang="en-US">
                <a:solidFill>
                  <a:srgbClr val="1F1F1E"/>
                </a:solidFill>
                <a:effectLst/>
                <a:latin typeface="Calibri"/>
                <a:ea typeface="Calibri"/>
                <a:cs typeface="Calibri"/>
              </a:rPr>
              <a:t>High-speed</a:t>
            </a:r>
            <a:r>
              <a:rPr lang="en-US" spc="-20">
                <a:solidFill>
                  <a:srgbClr val="1F1F1E"/>
                </a:solidFill>
                <a:effectLst/>
                <a:latin typeface="Calibri"/>
                <a:ea typeface="Calibri"/>
                <a:cs typeface="Calibri"/>
              </a:rPr>
              <a:t> </a:t>
            </a:r>
            <a:r>
              <a:rPr lang="en-US">
                <a:solidFill>
                  <a:srgbClr val="1F1F1E"/>
                </a:solidFill>
                <a:effectLst/>
                <a:latin typeface="Calibri"/>
                <a:ea typeface="Calibri"/>
                <a:cs typeface="Calibri"/>
              </a:rPr>
              <a:t>internet</a:t>
            </a:r>
            <a:r>
              <a:rPr lang="en-US" spc="-15">
                <a:solidFill>
                  <a:srgbClr val="1F1F1E"/>
                </a:solidFill>
                <a:effectLst/>
                <a:latin typeface="Calibri"/>
                <a:ea typeface="Calibri"/>
                <a:cs typeface="Calibri"/>
              </a:rPr>
              <a:t> </a:t>
            </a:r>
            <a:r>
              <a:rPr lang="en-US">
                <a:solidFill>
                  <a:srgbClr val="1F1F1E"/>
                </a:solidFill>
                <a:effectLst/>
                <a:latin typeface="Calibri"/>
                <a:ea typeface="Calibri"/>
                <a:cs typeface="Calibri"/>
              </a:rPr>
              <a:t>connection</a:t>
            </a:r>
            <a:r>
              <a:rPr lang="en-US" spc="-15">
                <a:solidFill>
                  <a:srgbClr val="1F1F1E"/>
                </a:solidFill>
                <a:effectLst/>
                <a:latin typeface="Calibri"/>
                <a:ea typeface="Calibri"/>
                <a:cs typeface="Calibri"/>
              </a:rPr>
              <a:t> </a:t>
            </a:r>
            <a:r>
              <a:rPr lang="en-US">
                <a:solidFill>
                  <a:srgbClr val="1F1F1E"/>
                </a:solidFill>
                <a:effectLst/>
                <a:latin typeface="Calibri"/>
                <a:ea typeface="Calibri"/>
                <a:cs typeface="Calibri"/>
              </a:rPr>
              <a:t>(1</a:t>
            </a:r>
            <a:r>
              <a:rPr lang="en-US" spc="-30">
                <a:solidFill>
                  <a:srgbClr val="1F1F1E"/>
                </a:solidFill>
                <a:effectLst/>
                <a:latin typeface="Calibri"/>
                <a:ea typeface="Calibri"/>
                <a:cs typeface="Calibri"/>
              </a:rPr>
              <a:t> </a:t>
            </a:r>
            <a:r>
              <a:rPr lang="en-US">
                <a:solidFill>
                  <a:srgbClr val="1F1F1E"/>
                </a:solidFill>
                <a:effectLst/>
                <a:latin typeface="Calibri"/>
                <a:ea typeface="Calibri"/>
                <a:cs typeface="Calibri"/>
              </a:rPr>
              <a:t>Mbps</a:t>
            </a:r>
            <a:r>
              <a:rPr lang="en-US" spc="-20">
                <a:solidFill>
                  <a:srgbClr val="1F1F1E"/>
                </a:solidFill>
                <a:effectLst/>
                <a:latin typeface="Calibri"/>
                <a:ea typeface="Calibri"/>
                <a:cs typeface="Calibri"/>
              </a:rPr>
              <a:t> </a:t>
            </a:r>
            <a:r>
              <a:rPr lang="en-US">
                <a:solidFill>
                  <a:srgbClr val="1F1F1E"/>
                </a:solidFill>
                <a:effectLst/>
                <a:latin typeface="Calibri"/>
                <a:ea typeface="Calibri"/>
                <a:cs typeface="Calibri"/>
              </a:rPr>
              <a:t>recommended),</a:t>
            </a:r>
            <a:endParaRPr lang="en-IN">
              <a:effectLst/>
              <a:latin typeface="Calibri"/>
              <a:ea typeface="Calibri"/>
              <a:cs typeface="Calibri"/>
            </a:endParaRPr>
          </a:p>
          <a:p>
            <a:pPr lvl="1">
              <a:buSzPct val="80000"/>
              <a:tabLst>
                <a:tab pos="978535" algn="l"/>
              </a:tabLst>
            </a:pPr>
            <a:r>
              <a:rPr lang="en-US">
                <a:solidFill>
                  <a:srgbClr val="1F1F1E"/>
                </a:solidFill>
                <a:effectLst/>
                <a:latin typeface="Calibri"/>
                <a:ea typeface="Calibri"/>
                <a:cs typeface="Calibri"/>
              </a:rPr>
              <a:t>Compatibility</a:t>
            </a:r>
            <a:r>
              <a:rPr lang="en-US" spc="-20">
                <a:solidFill>
                  <a:srgbClr val="1F1F1E"/>
                </a:solidFill>
                <a:effectLst/>
                <a:latin typeface="Calibri"/>
                <a:ea typeface="Calibri"/>
                <a:cs typeface="Calibri"/>
              </a:rPr>
              <a:t> </a:t>
            </a:r>
            <a:r>
              <a:rPr lang="en-US">
                <a:solidFill>
                  <a:srgbClr val="1F1F1E"/>
                </a:solidFill>
                <a:effectLst/>
                <a:latin typeface="Calibri"/>
                <a:ea typeface="Calibri"/>
                <a:cs typeface="Calibri"/>
              </a:rPr>
              <a:t>with</a:t>
            </a:r>
            <a:r>
              <a:rPr lang="en-US" spc="-25">
                <a:solidFill>
                  <a:srgbClr val="1F1F1E"/>
                </a:solidFill>
                <a:effectLst/>
                <a:latin typeface="Calibri"/>
                <a:ea typeface="Calibri"/>
                <a:cs typeface="Calibri"/>
              </a:rPr>
              <a:t> </a:t>
            </a:r>
            <a:r>
              <a:rPr lang="en-US">
                <a:solidFill>
                  <a:srgbClr val="1F1F1E"/>
                </a:solidFill>
                <a:effectLst/>
                <a:latin typeface="Calibri"/>
                <a:ea typeface="Calibri"/>
                <a:cs typeface="Calibri"/>
              </a:rPr>
              <a:t>the</a:t>
            </a:r>
            <a:r>
              <a:rPr lang="en-US" spc="-30">
                <a:solidFill>
                  <a:srgbClr val="1F1F1E"/>
                </a:solidFill>
                <a:effectLst/>
                <a:latin typeface="Calibri"/>
                <a:ea typeface="Calibri"/>
                <a:cs typeface="Calibri"/>
              </a:rPr>
              <a:t> </a:t>
            </a:r>
            <a:r>
              <a:rPr lang="en-US">
                <a:solidFill>
                  <a:srgbClr val="1F1F1E"/>
                </a:solidFill>
                <a:effectLst/>
                <a:latin typeface="Calibri"/>
                <a:ea typeface="Calibri"/>
                <a:cs typeface="Calibri"/>
              </a:rPr>
              <a:t>following</a:t>
            </a:r>
            <a:r>
              <a:rPr lang="en-US" spc="-20">
                <a:solidFill>
                  <a:srgbClr val="1F1F1E"/>
                </a:solidFill>
                <a:effectLst/>
                <a:latin typeface="Calibri"/>
                <a:ea typeface="Calibri"/>
                <a:cs typeface="Calibri"/>
              </a:rPr>
              <a:t> </a:t>
            </a:r>
            <a:r>
              <a:rPr lang="en-US">
                <a:solidFill>
                  <a:srgbClr val="1F1F1E"/>
                </a:solidFill>
                <a:effectLst/>
                <a:latin typeface="Calibri"/>
                <a:ea typeface="Calibri"/>
                <a:cs typeface="Calibri"/>
              </a:rPr>
              <a:t>software</a:t>
            </a:r>
            <a:r>
              <a:rPr lang="en-US">
                <a:solidFill>
                  <a:srgbClr val="1F1F1E"/>
                </a:solidFill>
                <a:latin typeface="Calibri"/>
                <a:ea typeface="Calibri"/>
                <a:cs typeface="Calibri"/>
              </a:rPr>
              <a:t> </a:t>
            </a:r>
            <a:endParaRPr lang="en-IN" sz="2800">
              <a:solidFill>
                <a:srgbClr val="1F1F1E"/>
              </a:solidFill>
              <a:latin typeface="Calibri"/>
              <a:ea typeface="Calibri"/>
              <a:cs typeface="Calibri"/>
            </a:endParaRPr>
          </a:p>
          <a:p>
            <a:pPr lvl="2">
              <a:buSzPct val="80000"/>
              <a:buFont typeface="Wingdings" panose="020B0604020202020204" pitchFamily="34" charset="0"/>
              <a:buChar char="§"/>
              <a:tabLst>
                <a:tab pos="978535" algn="l"/>
              </a:tabLst>
            </a:pPr>
            <a:r>
              <a:rPr lang="en-US" sz="2400">
                <a:solidFill>
                  <a:srgbClr val="1F1F1E"/>
                </a:solidFill>
                <a:latin typeface="Calibri"/>
                <a:ea typeface="Calibri"/>
                <a:cs typeface="Calibri"/>
              </a:rPr>
              <a:t>MS Office</a:t>
            </a:r>
            <a:endParaRPr lang="en-IN" sz="2400">
              <a:solidFill>
                <a:srgbClr val="1F1F1E"/>
              </a:solidFill>
              <a:latin typeface="Calibri"/>
              <a:ea typeface="Calibri"/>
              <a:cs typeface="Calibri"/>
            </a:endParaRPr>
          </a:p>
          <a:p>
            <a:pPr lvl="1">
              <a:buSzPct val="80000"/>
              <a:tabLst>
                <a:tab pos="978535" algn="l"/>
              </a:tabLst>
            </a:pPr>
            <a:endParaRPr lang="en-IN" sz="1200">
              <a:effectLst/>
              <a:latin typeface="Calibri" panose="020F0502020204030204" pitchFamily="34" charset="0"/>
              <a:ea typeface="Calibri" panose="020F0502020204030204" pitchFamily="34" charset="0"/>
            </a:endParaRPr>
          </a:p>
          <a:p>
            <a:pPr marL="342900" indent="-342900" algn="just">
              <a:lnSpc>
                <a:spcPct val="130000"/>
              </a:lnSpc>
              <a:spcBef>
                <a:spcPts val="1200"/>
              </a:spcBef>
              <a:buFont typeface="Wingdings" panose="020B0604020202020204" pitchFamily="34" charset="0"/>
              <a:buChar char="§"/>
            </a:pPr>
            <a:endParaRPr lang="en-US" sz="1900">
              <a:solidFill>
                <a:srgbClr val="161616"/>
              </a:solidFill>
              <a:latin typeface="Calibri"/>
              <a:ea typeface="Calibri"/>
              <a:cs typeface="Arial"/>
            </a:endParaRPr>
          </a:p>
        </p:txBody>
      </p:sp>
      <p:pic>
        <p:nvPicPr>
          <p:cNvPr id="7" name="Picture 6" descr="A blue and red text on a black background&#10;&#10;Description automatically generated">
            <a:extLst>
              <a:ext uri="{FF2B5EF4-FFF2-40B4-BE49-F238E27FC236}">
                <a16:creationId xmlns:a16="http://schemas.microsoft.com/office/drawing/2014/main" id="{79DB8E29-80A8-9233-F633-9C2EF48FEC6E}"/>
              </a:ext>
            </a:extLst>
          </p:cNvPr>
          <p:cNvPicPr>
            <a:picLocks noChangeAspect="1"/>
          </p:cNvPicPr>
          <p:nvPr/>
        </p:nvPicPr>
        <p:blipFill>
          <a:blip r:embed="rId2"/>
          <a:stretch>
            <a:fillRect/>
          </a:stretch>
        </p:blipFill>
        <p:spPr>
          <a:xfrm>
            <a:off x="108239" y="6158057"/>
            <a:ext cx="1844675" cy="607869"/>
          </a:xfrm>
          <a:prstGeom prst="rect">
            <a:avLst/>
          </a:prstGeom>
        </p:spPr>
      </p:pic>
    </p:spTree>
    <p:extLst>
      <p:ext uri="{BB962C8B-B14F-4D97-AF65-F5344CB8AC3E}">
        <p14:creationId xmlns:p14="http://schemas.microsoft.com/office/powerpoint/2010/main" val="1317937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2">
            <a:extLst>
              <a:ext uri="{FF2B5EF4-FFF2-40B4-BE49-F238E27FC236}">
                <a16:creationId xmlns:a16="http://schemas.microsoft.com/office/drawing/2014/main" id="{AF1A6A24-6152-001B-7692-2585E74A5DFC}"/>
              </a:ext>
            </a:extLst>
          </p:cNvPr>
          <p:cNvSpPr>
            <a:spLocks noChangeArrowheads="1"/>
          </p:cNvSpPr>
          <p:nvPr/>
        </p:nvSpPr>
        <p:spPr bwMode="auto">
          <a:xfrm>
            <a:off x="1042982" y="1392483"/>
            <a:ext cx="1754505" cy="575732"/>
          </a:xfrm>
          <a:custGeom>
            <a:avLst/>
            <a:gdLst>
              <a:gd name="T0" fmla="*/ 2703 w 3175"/>
              <a:gd name="T1" fmla="*/ 842 h 843"/>
              <a:gd name="T2" fmla="*/ 2703 w 3175"/>
              <a:gd name="T3" fmla="*/ 842 h 843"/>
              <a:gd name="T4" fmla="*/ 235 w 3175"/>
              <a:gd name="T5" fmla="*/ 842 h 843"/>
              <a:gd name="T6" fmla="*/ 78 w 3175"/>
              <a:gd name="T7" fmla="*/ 666 h 843"/>
              <a:gd name="T8" fmla="*/ 235 w 3175"/>
              <a:gd name="T9" fmla="*/ 489 h 843"/>
              <a:gd name="T10" fmla="*/ 235 w 3175"/>
              <a:gd name="T11" fmla="*/ 372 h 843"/>
              <a:gd name="T12" fmla="*/ 59 w 3175"/>
              <a:gd name="T13" fmla="*/ 176 h 843"/>
              <a:gd name="T14" fmla="*/ 215 w 3175"/>
              <a:gd name="T15" fmla="*/ 0 h 843"/>
              <a:gd name="T16" fmla="*/ 2703 w 3175"/>
              <a:gd name="T17" fmla="*/ 0 h 843"/>
              <a:gd name="T18" fmla="*/ 2860 w 3175"/>
              <a:gd name="T19" fmla="*/ 59 h 843"/>
              <a:gd name="T20" fmla="*/ 3134 w 3175"/>
              <a:gd name="T21" fmla="*/ 372 h 843"/>
              <a:gd name="T22" fmla="*/ 3134 w 3175"/>
              <a:gd name="T23" fmla="*/ 470 h 843"/>
              <a:gd name="T24" fmla="*/ 2860 w 3175"/>
              <a:gd name="T25" fmla="*/ 783 h 843"/>
              <a:gd name="T26" fmla="*/ 2703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3" y="842"/>
                </a:moveTo>
                <a:lnTo>
                  <a:pt x="2703" y="842"/>
                </a:lnTo>
                <a:cubicBezTo>
                  <a:pt x="235" y="842"/>
                  <a:pt x="235" y="842"/>
                  <a:pt x="235" y="842"/>
                </a:cubicBezTo>
                <a:cubicBezTo>
                  <a:pt x="78" y="842"/>
                  <a:pt x="0" y="745"/>
                  <a:pt x="78" y="666"/>
                </a:cubicBezTo>
                <a:cubicBezTo>
                  <a:pt x="235" y="489"/>
                  <a:pt x="235" y="489"/>
                  <a:pt x="235" y="489"/>
                </a:cubicBezTo>
                <a:cubicBezTo>
                  <a:pt x="274" y="451"/>
                  <a:pt x="274" y="411"/>
                  <a:pt x="235" y="372"/>
                </a:cubicBezTo>
                <a:cubicBezTo>
                  <a:pt x="59" y="176"/>
                  <a:pt x="59" y="176"/>
                  <a:pt x="59" y="176"/>
                </a:cubicBezTo>
                <a:cubicBezTo>
                  <a:pt x="0" y="98"/>
                  <a:pt x="78" y="0"/>
                  <a:pt x="215" y="0"/>
                </a:cubicBezTo>
                <a:cubicBezTo>
                  <a:pt x="2703" y="0"/>
                  <a:pt x="2703" y="0"/>
                  <a:pt x="2703" y="0"/>
                </a:cubicBezTo>
                <a:cubicBezTo>
                  <a:pt x="2762" y="0"/>
                  <a:pt x="2821" y="39"/>
                  <a:pt x="2860" y="59"/>
                </a:cubicBezTo>
                <a:cubicBezTo>
                  <a:pt x="3134" y="372"/>
                  <a:pt x="3134" y="372"/>
                  <a:pt x="3134" y="372"/>
                </a:cubicBezTo>
                <a:cubicBezTo>
                  <a:pt x="3174" y="411"/>
                  <a:pt x="3174" y="451"/>
                  <a:pt x="3134" y="470"/>
                </a:cubicBezTo>
                <a:cubicBezTo>
                  <a:pt x="2860" y="783"/>
                  <a:pt x="2860" y="783"/>
                  <a:pt x="2860" y="783"/>
                </a:cubicBezTo>
                <a:cubicBezTo>
                  <a:pt x="2821" y="823"/>
                  <a:pt x="2762" y="842"/>
                  <a:pt x="2703" y="842"/>
                </a:cubicBezTo>
              </a:path>
            </a:pathLst>
          </a:custGeom>
          <a:solidFill>
            <a:schemeClr val="accent1">
              <a:lumMod val="60000"/>
              <a:lumOff val="40000"/>
            </a:schemeClr>
          </a:solidFill>
          <a:ln>
            <a:noFill/>
          </a:ln>
          <a:effectLst/>
        </p:spPr>
        <p:txBody>
          <a:bodyPr wrap="none" lIns="91440" tIns="45720" rIns="91440" bIns="45720"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cs typeface="Calibri"/>
              </a:rPr>
              <a:t>Week 0</a:t>
            </a:r>
          </a:p>
        </p:txBody>
      </p:sp>
      <p:sp>
        <p:nvSpPr>
          <p:cNvPr id="23" name="Freeform 64">
            <a:extLst>
              <a:ext uri="{FF2B5EF4-FFF2-40B4-BE49-F238E27FC236}">
                <a16:creationId xmlns:a16="http://schemas.microsoft.com/office/drawing/2014/main" id="{DF572CB0-1FC9-F54F-1100-8978EDA1C6FD}"/>
              </a:ext>
            </a:extLst>
          </p:cNvPr>
          <p:cNvSpPr>
            <a:spLocks noChangeArrowheads="1"/>
          </p:cNvSpPr>
          <p:nvPr/>
        </p:nvSpPr>
        <p:spPr bwMode="auto">
          <a:xfrm>
            <a:off x="3233244" y="1347811"/>
            <a:ext cx="1754505" cy="575732"/>
          </a:xfrm>
          <a:custGeom>
            <a:avLst/>
            <a:gdLst>
              <a:gd name="T0" fmla="*/ 2703 w 3175"/>
              <a:gd name="T1" fmla="*/ 842 h 843"/>
              <a:gd name="T2" fmla="*/ 2703 w 3175"/>
              <a:gd name="T3" fmla="*/ 842 h 843"/>
              <a:gd name="T4" fmla="*/ 235 w 3175"/>
              <a:gd name="T5" fmla="*/ 842 h 843"/>
              <a:gd name="T6" fmla="*/ 78 w 3175"/>
              <a:gd name="T7" fmla="*/ 666 h 843"/>
              <a:gd name="T8" fmla="*/ 235 w 3175"/>
              <a:gd name="T9" fmla="*/ 489 h 843"/>
              <a:gd name="T10" fmla="*/ 235 w 3175"/>
              <a:gd name="T11" fmla="*/ 372 h 843"/>
              <a:gd name="T12" fmla="*/ 59 w 3175"/>
              <a:gd name="T13" fmla="*/ 176 h 843"/>
              <a:gd name="T14" fmla="*/ 215 w 3175"/>
              <a:gd name="T15" fmla="*/ 0 h 843"/>
              <a:gd name="T16" fmla="*/ 2703 w 3175"/>
              <a:gd name="T17" fmla="*/ 0 h 843"/>
              <a:gd name="T18" fmla="*/ 2860 w 3175"/>
              <a:gd name="T19" fmla="*/ 59 h 843"/>
              <a:gd name="T20" fmla="*/ 3134 w 3175"/>
              <a:gd name="T21" fmla="*/ 372 h 843"/>
              <a:gd name="T22" fmla="*/ 3134 w 3175"/>
              <a:gd name="T23" fmla="*/ 470 h 843"/>
              <a:gd name="T24" fmla="*/ 2860 w 3175"/>
              <a:gd name="T25" fmla="*/ 783 h 843"/>
              <a:gd name="T26" fmla="*/ 2703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3" y="842"/>
                </a:moveTo>
                <a:lnTo>
                  <a:pt x="2703" y="842"/>
                </a:lnTo>
                <a:cubicBezTo>
                  <a:pt x="235" y="842"/>
                  <a:pt x="235" y="842"/>
                  <a:pt x="235" y="842"/>
                </a:cubicBezTo>
                <a:cubicBezTo>
                  <a:pt x="98" y="842"/>
                  <a:pt x="0" y="745"/>
                  <a:pt x="78" y="666"/>
                </a:cubicBezTo>
                <a:cubicBezTo>
                  <a:pt x="235" y="489"/>
                  <a:pt x="235" y="489"/>
                  <a:pt x="235" y="489"/>
                </a:cubicBezTo>
                <a:cubicBezTo>
                  <a:pt x="274" y="451"/>
                  <a:pt x="274" y="411"/>
                  <a:pt x="235" y="372"/>
                </a:cubicBezTo>
                <a:cubicBezTo>
                  <a:pt x="59" y="176"/>
                  <a:pt x="59" y="176"/>
                  <a:pt x="59" y="176"/>
                </a:cubicBezTo>
                <a:cubicBezTo>
                  <a:pt x="0" y="98"/>
                  <a:pt x="78" y="0"/>
                  <a:pt x="215" y="0"/>
                </a:cubicBezTo>
                <a:cubicBezTo>
                  <a:pt x="2703" y="0"/>
                  <a:pt x="2703" y="0"/>
                  <a:pt x="2703" y="0"/>
                </a:cubicBezTo>
                <a:cubicBezTo>
                  <a:pt x="2762" y="0"/>
                  <a:pt x="2821" y="39"/>
                  <a:pt x="2860" y="59"/>
                </a:cubicBezTo>
                <a:cubicBezTo>
                  <a:pt x="3134" y="372"/>
                  <a:pt x="3134" y="372"/>
                  <a:pt x="3134" y="372"/>
                </a:cubicBezTo>
                <a:cubicBezTo>
                  <a:pt x="3174" y="411"/>
                  <a:pt x="3174" y="451"/>
                  <a:pt x="3134" y="470"/>
                </a:cubicBezTo>
                <a:cubicBezTo>
                  <a:pt x="2860" y="783"/>
                  <a:pt x="2860" y="783"/>
                  <a:pt x="2860" y="783"/>
                </a:cubicBezTo>
                <a:cubicBezTo>
                  <a:pt x="2821" y="823"/>
                  <a:pt x="2762" y="842"/>
                  <a:pt x="2703" y="842"/>
                </a:cubicBezTo>
              </a:path>
            </a:pathLst>
          </a:custGeom>
          <a:solidFill>
            <a:schemeClr val="accent2">
              <a:lumMod val="60000"/>
              <a:lumOff val="40000"/>
            </a:schemeClr>
          </a:solidFill>
          <a:ln>
            <a:noFill/>
          </a:ln>
          <a:effectLst/>
        </p:spPr>
        <p:txBody>
          <a:bodyPr wrap="none" lIns="91440" tIns="45720" rIns="91440" bIns="45720"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cs typeface="Calibri"/>
              </a:rPr>
              <a:t>Week 1</a:t>
            </a:r>
          </a:p>
        </p:txBody>
      </p:sp>
      <p:sp>
        <p:nvSpPr>
          <p:cNvPr id="24" name="Freeform 66">
            <a:extLst>
              <a:ext uri="{FF2B5EF4-FFF2-40B4-BE49-F238E27FC236}">
                <a16:creationId xmlns:a16="http://schemas.microsoft.com/office/drawing/2014/main" id="{8B714B5F-6584-730A-3E2A-0BDE07D8549F}"/>
              </a:ext>
            </a:extLst>
          </p:cNvPr>
          <p:cNvSpPr>
            <a:spLocks noChangeArrowheads="1"/>
          </p:cNvSpPr>
          <p:nvPr/>
        </p:nvSpPr>
        <p:spPr bwMode="auto">
          <a:xfrm>
            <a:off x="5207055" y="1315701"/>
            <a:ext cx="1713762" cy="575732"/>
          </a:xfrm>
          <a:custGeom>
            <a:avLst/>
            <a:gdLst>
              <a:gd name="T0" fmla="*/ 2702 w 3173"/>
              <a:gd name="T1" fmla="*/ 842 h 843"/>
              <a:gd name="T2" fmla="*/ 2702 w 3173"/>
              <a:gd name="T3" fmla="*/ 842 h 843"/>
              <a:gd name="T4" fmla="*/ 235 w 3173"/>
              <a:gd name="T5" fmla="*/ 842 h 843"/>
              <a:gd name="T6" fmla="*/ 78 w 3173"/>
              <a:gd name="T7" fmla="*/ 666 h 843"/>
              <a:gd name="T8" fmla="*/ 235 w 3173"/>
              <a:gd name="T9" fmla="*/ 489 h 843"/>
              <a:gd name="T10" fmla="*/ 235 w 3173"/>
              <a:gd name="T11" fmla="*/ 372 h 843"/>
              <a:gd name="T12" fmla="*/ 59 w 3173"/>
              <a:gd name="T13" fmla="*/ 176 h 843"/>
              <a:gd name="T14" fmla="*/ 215 w 3173"/>
              <a:gd name="T15" fmla="*/ 0 h 843"/>
              <a:gd name="T16" fmla="*/ 2702 w 3173"/>
              <a:gd name="T17" fmla="*/ 0 h 843"/>
              <a:gd name="T18" fmla="*/ 2859 w 3173"/>
              <a:gd name="T19" fmla="*/ 59 h 843"/>
              <a:gd name="T20" fmla="*/ 3133 w 3173"/>
              <a:gd name="T21" fmla="*/ 372 h 843"/>
              <a:gd name="T22" fmla="*/ 3133 w 3173"/>
              <a:gd name="T23" fmla="*/ 470 h 843"/>
              <a:gd name="T24" fmla="*/ 2859 w 3173"/>
              <a:gd name="T25" fmla="*/ 783 h 843"/>
              <a:gd name="T26" fmla="*/ 2702 w 3173"/>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3" h="843">
                <a:moveTo>
                  <a:pt x="2702" y="842"/>
                </a:moveTo>
                <a:lnTo>
                  <a:pt x="2702" y="842"/>
                </a:lnTo>
                <a:cubicBezTo>
                  <a:pt x="235" y="842"/>
                  <a:pt x="235" y="842"/>
                  <a:pt x="235" y="842"/>
                </a:cubicBezTo>
                <a:cubicBezTo>
                  <a:pt x="98" y="842"/>
                  <a:pt x="0" y="745"/>
                  <a:pt x="78" y="666"/>
                </a:cubicBezTo>
                <a:cubicBezTo>
                  <a:pt x="235" y="489"/>
                  <a:pt x="235" y="489"/>
                  <a:pt x="235" y="489"/>
                </a:cubicBezTo>
                <a:cubicBezTo>
                  <a:pt x="274" y="451"/>
                  <a:pt x="274" y="411"/>
                  <a:pt x="235" y="372"/>
                </a:cubicBezTo>
                <a:cubicBezTo>
                  <a:pt x="59" y="176"/>
                  <a:pt x="59" y="176"/>
                  <a:pt x="59" y="176"/>
                </a:cubicBezTo>
                <a:cubicBezTo>
                  <a:pt x="0" y="98"/>
                  <a:pt x="78" y="0"/>
                  <a:pt x="215" y="0"/>
                </a:cubicBezTo>
                <a:cubicBezTo>
                  <a:pt x="2702" y="0"/>
                  <a:pt x="2702" y="0"/>
                  <a:pt x="2702" y="0"/>
                </a:cubicBezTo>
                <a:cubicBezTo>
                  <a:pt x="2761" y="0"/>
                  <a:pt x="2820" y="39"/>
                  <a:pt x="2859" y="59"/>
                </a:cubicBezTo>
                <a:cubicBezTo>
                  <a:pt x="3133" y="372"/>
                  <a:pt x="3133" y="372"/>
                  <a:pt x="3133" y="372"/>
                </a:cubicBezTo>
                <a:cubicBezTo>
                  <a:pt x="3172" y="411"/>
                  <a:pt x="3172" y="451"/>
                  <a:pt x="3133" y="470"/>
                </a:cubicBezTo>
                <a:cubicBezTo>
                  <a:pt x="2859" y="783"/>
                  <a:pt x="2859" y="783"/>
                  <a:pt x="2859" y="783"/>
                </a:cubicBezTo>
                <a:cubicBezTo>
                  <a:pt x="2820" y="823"/>
                  <a:pt x="2761" y="842"/>
                  <a:pt x="2702" y="842"/>
                </a:cubicBezTo>
              </a:path>
            </a:pathLst>
          </a:custGeom>
          <a:solidFill>
            <a:schemeClr val="accent3">
              <a:lumMod val="60000"/>
              <a:lumOff val="40000"/>
            </a:schemeClr>
          </a:solidFill>
          <a:ln>
            <a:noFill/>
          </a:ln>
          <a:effectLst/>
        </p:spPr>
        <p:txBody>
          <a:bodyPr wrap="none" lIns="91440" tIns="45720" rIns="91440" bIns="45720"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cs typeface="Calibri"/>
              </a:rPr>
              <a:t>Week 2-6</a:t>
            </a:r>
          </a:p>
        </p:txBody>
      </p:sp>
      <p:sp>
        <p:nvSpPr>
          <p:cNvPr id="25" name="Freeform 68">
            <a:extLst>
              <a:ext uri="{FF2B5EF4-FFF2-40B4-BE49-F238E27FC236}">
                <a16:creationId xmlns:a16="http://schemas.microsoft.com/office/drawing/2014/main" id="{37D651D7-6B6C-56FB-237E-6D47B5962A8C}"/>
              </a:ext>
            </a:extLst>
          </p:cNvPr>
          <p:cNvSpPr>
            <a:spLocks noChangeArrowheads="1"/>
          </p:cNvSpPr>
          <p:nvPr/>
        </p:nvSpPr>
        <p:spPr bwMode="auto">
          <a:xfrm>
            <a:off x="7300861" y="1338912"/>
            <a:ext cx="1770731" cy="546901"/>
          </a:xfrm>
          <a:custGeom>
            <a:avLst/>
            <a:gdLst>
              <a:gd name="T0" fmla="*/ 2703 w 3174"/>
              <a:gd name="T1" fmla="*/ 842 h 843"/>
              <a:gd name="T2" fmla="*/ 2703 w 3174"/>
              <a:gd name="T3" fmla="*/ 842 h 843"/>
              <a:gd name="T4" fmla="*/ 235 w 3174"/>
              <a:gd name="T5" fmla="*/ 842 h 843"/>
              <a:gd name="T6" fmla="*/ 78 w 3174"/>
              <a:gd name="T7" fmla="*/ 666 h 843"/>
              <a:gd name="T8" fmla="*/ 235 w 3174"/>
              <a:gd name="T9" fmla="*/ 489 h 843"/>
              <a:gd name="T10" fmla="*/ 235 w 3174"/>
              <a:gd name="T11" fmla="*/ 372 h 843"/>
              <a:gd name="T12" fmla="*/ 58 w 3174"/>
              <a:gd name="T13" fmla="*/ 176 h 843"/>
              <a:gd name="T14" fmla="*/ 215 w 3174"/>
              <a:gd name="T15" fmla="*/ 0 h 843"/>
              <a:gd name="T16" fmla="*/ 2703 w 3174"/>
              <a:gd name="T17" fmla="*/ 0 h 843"/>
              <a:gd name="T18" fmla="*/ 2860 w 3174"/>
              <a:gd name="T19" fmla="*/ 59 h 843"/>
              <a:gd name="T20" fmla="*/ 3134 w 3174"/>
              <a:gd name="T21" fmla="*/ 372 h 843"/>
              <a:gd name="T22" fmla="*/ 3134 w 3174"/>
              <a:gd name="T23" fmla="*/ 470 h 843"/>
              <a:gd name="T24" fmla="*/ 2860 w 3174"/>
              <a:gd name="T25" fmla="*/ 783 h 843"/>
              <a:gd name="T26" fmla="*/ 2703 w 3174"/>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4" h="843">
                <a:moveTo>
                  <a:pt x="2703" y="842"/>
                </a:moveTo>
                <a:lnTo>
                  <a:pt x="2703" y="842"/>
                </a:lnTo>
                <a:cubicBezTo>
                  <a:pt x="235" y="842"/>
                  <a:pt x="235" y="842"/>
                  <a:pt x="235" y="842"/>
                </a:cubicBezTo>
                <a:cubicBezTo>
                  <a:pt x="98" y="842"/>
                  <a:pt x="0" y="745"/>
                  <a:pt x="78" y="666"/>
                </a:cubicBezTo>
                <a:cubicBezTo>
                  <a:pt x="235" y="489"/>
                  <a:pt x="235" y="489"/>
                  <a:pt x="235" y="489"/>
                </a:cubicBezTo>
                <a:cubicBezTo>
                  <a:pt x="274" y="451"/>
                  <a:pt x="274" y="411"/>
                  <a:pt x="235" y="372"/>
                </a:cubicBezTo>
                <a:cubicBezTo>
                  <a:pt x="58" y="176"/>
                  <a:pt x="58" y="176"/>
                  <a:pt x="58" y="176"/>
                </a:cubicBezTo>
                <a:cubicBezTo>
                  <a:pt x="0" y="98"/>
                  <a:pt x="78" y="0"/>
                  <a:pt x="215" y="0"/>
                </a:cubicBezTo>
                <a:cubicBezTo>
                  <a:pt x="2703" y="0"/>
                  <a:pt x="2703" y="0"/>
                  <a:pt x="2703" y="0"/>
                </a:cubicBezTo>
                <a:cubicBezTo>
                  <a:pt x="2762" y="0"/>
                  <a:pt x="2840" y="39"/>
                  <a:pt x="2860" y="59"/>
                </a:cubicBezTo>
                <a:cubicBezTo>
                  <a:pt x="3134" y="372"/>
                  <a:pt x="3134" y="372"/>
                  <a:pt x="3134" y="372"/>
                </a:cubicBezTo>
                <a:cubicBezTo>
                  <a:pt x="3173" y="411"/>
                  <a:pt x="3173" y="451"/>
                  <a:pt x="3134" y="470"/>
                </a:cubicBezTo>
                <a:cubicBezTo>
                  <a:pt x="2860" y="783"/>
                  <a:pt x="2860" y="783"/>
                  <a:pt x="2860" y="783"/>
                </a:cubicBezTo>
                <a:cubicBezTo>
                  <a:pt x="2840" y="823"/>
                  <a:pt x="2762" y="842"/>
                  <a:pt x="2703" y="842"/>
                </a:cubicBezTo>
              </a:path>
            </a:pathLst>
          </a:custGeom>
          <a:solidFill>
            <a:schemeClr val="accent4">
              <a:lumMod val="60000"/>
              <a:lumOff val="40000"/>
            </a:schemeClr>
          </a:solidFill>
          <a:ln>
            <a:noFill/>
          </a:ln>
          <a:effectLst/>
        </p:spPr>
        <p:txBody>
          <a:bodyPr wrap="none" lIns="91440" tIns="45720" rIns="91440" bIns="45720"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cs typeface="Calibri"/>
              </a:rPr>
              <a:t>Week 7- 8</a:t>
            </a:r>
          </a:p>
        </p:txBody>
      </p:sp>
      <p:sp>
        <p:nvSpPr>
          <p:cNvPr id="26" name="Freeform 70">
            <a:extLst>
              <a:ext uri="{FF2B5EF4-FFF2-40B4-BE49-F238E27FC236}">
                <a16:creationId xmlns:a16="http://schemas.microsoft.com/office/drawing/2014/main" id="{D04A700D-956A-AC54-69A9-3A1AFB4621ED}"/>
              </a:ext>
            </a:extLst>
          </p:cNvPr>
          <p:cNvSpPr>
            <a:spLocks noChangeArrowheads="1"/>
          </p:cNvSpPr>
          <p:nvPr/>
        </p:nvSpPr>
        <p:spPr bwMode="auto">
          <a:xfrm>
            <a:off x="9380097" y="1266058"/>
            <a:ext cx="1768921" cy="575732"/>
          </a:xfrm>
          <a:custGeom>
            <a:avLst/>
            <a:gdLst>
              <a:gd name="T0" fmla="*/ 2704 w 3175"/>
              <a:gd name="T1" fmla="*/ 842 h 843"/>
              <a:gd name="T2" fmla="*/ 2704 w 3175"/>
              <a:gd name="T3" fmla="*/ 842 h 843"/>
              <a:gd name="T4" fmla="*/ 235 w 3175"/>
              <a:gd name="T5" fmla="*/ 842 h 843"/>
              <a:gd name="T6" fmla="*/ 79 w 3175"/>
              <a:gd name="T7" fmla="*/ 666 h 843"/>
              <a:gd name="T8" fmla="*/ 235 w 3175"/>
              <a:gd name="T9" fmla="*/ 489 h 843"/>
              <a:gd name="T10" fmla="*/ 255 w 3175"/>
              <a:gd name="T11" fmla="*/ 372 h 843"/>
              <a:gd name="T12" fmla="*/ 59 w 3175"/>
              <a:gd name="T13" fmla="*/ 176 h 843"/>
              <a:gd name="T14" fmla="*/ 235 w 3175"/>
              <a:gd name="T15" fmla="*/ 0 h 843"/>
              <a:gd name="T16" fmla="*/ 2704 w 3175"/>
              <a:gd name="T17" fmla="*/ 0 h 843"/>
              <a:gd name="T18" fmla="*/ 2861 w 3175"/>
              <a:gd name="T19" fmla="*/ 59 h 843"/>
              <a:gd name="T20" fmla="*/ 3135 w 3175"/>
              <a:gd name="T21" fmla="*/ 372 h 843"/>
              <a:gd name="T22" fmla="*/ 3135 w 3175"/>
              <a:gd name="T23" fmla="*/ 470 h 843"/>
              <a:gd name="T24" fmla="*/ 2861 w 3175"/>
              <a:gd name="T25" fmla="*/ 783 h 843"/>
              <a:gd name="T26" fmla="*/ 2704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4" y="842"/>
                </a:moveTo>
                <a:lnTo>
                  <a:pt x="2704" y="842"/>
                </a:lnTo>
                <a:cubicBezTo>
                  <a:pt x="235" y="842"/>
                  <a:pt x="235" y="842"/>
                  <a:pt x="235" y="842"/>
                </a:cubicBezTo>
                <a:cubicBezTo>
                  <a:pt x="99" y="842"/>
                  <a:pt x="0" y="745"/>
                  <a:pt x="79" y="666"/>
                </a:cubicBezTo>
                <a:cubicBezTo>
                  <a:pt x="235" y="489"/>
                  <a:pt x="235" y="489"/>
                  <a:pt x="235" y="489"/>
                </a:cubicBezTo>
                <a:cubicBezTo>
                  <a:pt x="275" y="451"/>
                  <a:pt x="275" y="411"/>
                  <a:pt x="255" y="372"/>
                </a:cubicBezTo>
                <a:cubicBezTo>
                  <a:pt x="59" y="176"/>
                  <a:pt x="59" y="176"/>
                  <a:pt x="59" y="176"/>
                </a:cubicBezTo>
                <a:cubicBezTo>
                  <a:pt x="0" y="98"/>
                  <a:pt x="79" y="0"/>
                  <a:pt x="235" y="0"/>
                </a:cubicBezTo>
                <a:cubicBezTo>
                  <a:pt x="2704" y="0"/>
                  <a:pt x="2704" y="0"/>
                  <a:pt x="2704" y="0"/>
                </a:cubicBezTo>
                <a:cubicBezTo>
                  <a:pt x="2763" y="0"/>
                  <a:pt x="2841" y="39"/>
                  <a:pt x="2861" y="59"/>
                </a:cubicBezTo>
                <a:cubicBezTo>
                  <a:pt x="3135" y="372"/>
                  <a:pt x="3135" y="372"/>
                  <a:pt x="3135" y="372"/>
                </a:cubicBezTo>
                <a:cubicBezTo>
                  <a:pt x="3174" y="411"/>
                  <a:pt x="3174" y="451"/>
                  <a:pt x="3135" y="470"/>
                </a:cubicBezTo>
                <a:cubicBezTo>
                  <a:pt x="2861" y="783"/>
                  <a:pt x="2861" y="783"/>
                  <a:pt x="2861" y="783"/>
                </a:cubicBezTo>
                <a:cubicBezTo>
                  <a:pt x="2841" y="823"/>
                  <a:pt x="2763" y="842"/>
                  <a:pt x="2704" y="842"/>
                </a:cubicBezTo>
              </a:path>
            </a:pathLst>
          </a:custGeom>
          <a:solidFill>
            <a:schemeClr val="accent1">
              <a:lumMod val="40000"/>
              <a:lumOff val="60000"/>
            </a:schemeClr>
          </a:solidFill>
          <a:ln>
            <a:noFill/>
          </a:ln>
          <a:effectLst/>
        </p:spPr>
        <p:txBody>
          <a:bodyPr wrap="none" lIns="91440" tIns="45720" rIns="91440" bIns="45720" anchor="b"/>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cs typeface="Calibri"/>
              </a:rPr>
              <a:t>Week 9+</a:t>
            </a:r>
          </a:p>
        </p:txBody>
      </p:sp>
      <p:sp>
        <p:nvSpPr>
          <p:cNvPr id="13" name="Freeform 63">
            <a:extLst>
              <a:ext uri="{FF2B5EF4-FFF2-40B4-BE49-F238E27FC236}">
                <a16:creationId xmlns:a16="http://schemas.microsoft.com/office/drawing/2014/main" id="{54C79C78-62EF-4B22-7834-691ED2905488}"/>
              </a:ext>
            </a:extLst>
          </p:cNvPr>
          <p:cNvSpPr>
            <a:spLocks noChangeArrowheads="1"/>
          </p:cNvSpPr>
          <p:nvPr/>
        </p:nvSpPr>
        <p:spPr bwMode="auto">
          <a:xfrm>
            <a:off x="936582" y="1028601"/>
            <a:ext cx="1826215" cy="673399"/>
          </a:xfrm>
          <a:custGeom>
            <a:avLst/>
            <a:gdLst>
              <a:gd name="T0" fmla="*/ 2703 w 3174"/>
              <a:gd name="T1" fmla="*/ 842 h 843"/>
              <a:gd name="T2" fmla="*/ 2703 w 3174"/>
              <a:gd name="T3" fmla="*/ 842 h 843"/>
              <a:gd name="T4" fmla="*/ 235 w 3174"/>
              <a:gd name="T5" fmla="*/ 842 h 843"/>
              <a:gd name="T6" fmla="*/ 78 w 3174"/>
              <a:gd name="T7" fmla="*/ 666 h 843"/>
              <a:gd name="T8" fmla="*/ 255 w 3174"/>
              <a:gd name="T9" fmla="*/ 489 h 843"/>
              <a:gd name="T10" fmla="*/ 255 w 3174"/>
              <a:gd name="T11" fmla="*/ 372 h 843"/>
              <a:gd name="T12" fmla="*/ 58 w 3174"/>
              <a:gd name="T13" fmla="*/ 176 h 843"/>
              <a:gd name="T14" fmla="*/ 235 w 3174"/>
              <a:gd name="T15" fmla="*/ 0 h 843"/>
              <a:gd name="T16" fmla="*/ 2703 w 3174"/>
              <a:gd name="T17" fmla="*/ 0 h 843"/>
              <a:gd name="T18" fmla="*/ 2860 w 3174"/>
              <a:gd name="T19" fmla="*/ 59 h 843"/>
              <a:gd name="T20" fmla="*/ 3134 w 3174"/>
              <a:gd name="T21" fmla="*/ 372 h 843"/>
              <a:gd name="T22" fmla="*/ 3134 w 3174"/>
              <a:gd name="T23" fmla="*/ 470 h 843"/>
              <a:gd name="T24" fmla="*/ 2860 w 3174"/>
              <a:gd name="T25" fmla="*/ 783 h 843"/>
              <a:gd name="T26" fmla="*/ 2703 w 3174"/>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4" h="843">
                <a:moveTo>
                  <a:pt x="2703" y="842"/>
                </a:moveTo>
                <a:lnTo>
                  <a:pt x="2703" y="842"/>
                </a:lnTo>
                <a:cubicBezTo>
                  <a:pt x="235" y="842"/>
                  <a:pt x="235" y="842"/>
                  <a:pt x="235" y="842"/>
                </a:cubicBezTo>
                <a:cubicBezTo>
                  <a:pt x="98" y="842"/>
                  <a:pt x="0" y="745"/>
                  <a:pt x="78" y="666"/>
                </a:cubicBezTo>
                <a:cubicBezTo>
                  <a:pt x="255" y="489"/>
                  <a:pt x="255" y="489"/>
                  <a:pt x="255" y="489"/>
                </a:cubicBezTo>
                <a:cubicBezTo>
                  <a:pt x="274" y="451"/>
                  <a:pt x="274" y="411"/>
                  <a:pt x="255" y="372"/>
                </a:cubicBezTo>
                <a:cubicBezTo>
                  <a:pt x="58" y="176"/>
                  <a:pt x="58" y="176"/>
                  <a:pt x="58" y="176"/>
                </a:cubicBezTo>
                <a:cubicBezTo>
                  <a:pt x="0" y="98"/>
                  <a:pt x="98" y="0"/>
                  <a:pt x="235" y="0"/>
                </a:cubicBezTo>
                <a:cubicBezTo>
                  <a:pt x="2703" y="0"/>
                  <a:pt x="2703" y="0"/>
                  <a:pt x="2703" y="0"/>
                </a:cubicBezTo>
                <a:cubicBezTo>
                  <a:pt x="2781" y="0"/>
                  <a:pt x="2840" y="39"/>
                  <a:pt x="2860" y="59"/>
                </a:cubicBezTo>
                <a:cubicBezTo>
                  <a:pt x="3134" y="372"/>
                  <a:pt x="3134" y="372"/>
                  <a:pt x="3134" y="372"/>
                </a:cubicBezTo>
                <a:cubicBezTo>
                  <a:pt x="3173" y="411"/>
                  <a:pt x="3173" y="451"/>
                  <a:pt x="3134" y="470"/>
                </a:cubicBezTo>
                <a:cubicBezTo>
                  <a:pt x="2860" y="783"/>
                  <a:pt x="2860" y="783"/>
                  <a:pt x="2860" y="783"/>
                </a:cubicBezTo>
                <a:cubicBezTo>
                  <a:pt x="2840" y="823"/>
                  <a:pt x="2781" y="842"/>
                  <a:pt x="2703" y="842"/>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latin typeface="Roboto Medium" panose="02000000000000000000" pitchFamily="2" charset="0"/>
                <a:ea typeface="Roboto Medium" panose="02000000000000000000" pitchFamily="2" charset="0"/>
                <a:cs typeface="Montserrat" charset="0"/>
              </a:rPr>
              <a:t>Information </a:t>
            </a:r>
            <a:br>
              <a:rPr lang="en-US" sz="1400">
                <a:solidFill>
                  <a:schemeClr val="bg1"/>
                </a:solidFill>
                <a:latin typeface="Roboto Medium" panose="02000000000000000000" pitchFamily="2" charset="0"/>
                <a:ea typeface="Roboto Medium" panose="02000000000000000000" pitchFamily="2" charset="0"/>
                <a:cs typeface="Montserrat" charset="0"/>
              </a:rPr>
            </a:br>
            <a:r>
              <a:rPr lang="en-US" sz="1400">
                <a:solidFill>
                  <a:schemeClr val="bg1"/>
                </a:solidFill>
                <a:latin typeface="Roboto Medium" panose="02000000000000000000" pitchFamily="2" charset="0"/>
                <a:ea typeface="Roboto Medium" panose="02000000000000000000" pitchFamily="2" charset="0"/>
                <a:cs typeface="Montserrat" charset="0"/>
              </a:rPr>
              <a:t>sharing</a:t>
            </a:r>
            <a:endParaRPr lang="en-US" sz="2133">
              <a:solidFill>
                <a:schemeClr val="bg1"/>
              </a:solidFill>
              <a:latin typeface="Roboto Medium" panose="02000000000000000000" pitchFamily="2" charset="0"/>
              <a:ea typeface="Roboto Medium" panose="02000000000000000000" pitchFamily="2" charset="0"/>
              <a:cs typeface="Montserrat" charset="0"/>
            </a:endParaRPr>
          </a:p>
        </p:txBody>
      </p:sp>
      <p:sp>
        <p:nvSpPr>
          <p:cNvPr id="15" name="Freeform 65">
            <a:extLst>
              <a:ext uri="{FF2B5EF4-FFF2-40B4-BE49-F238E27FC236}">
                <a16:creationId xmlns:a16="http://schemas.microsoft.com/office/drawing/2014/main" id="{A3CE397F-A15D-AF0F-6DD5-096B9900B3A2}"/>
              </a:ext>
            </a:extLst>
          </p:cNvPr>
          <p:cNvSpPr>
            <a:spLocks noChangeArrowheads="1"/>
          </p:cNvSpPr>
          <p:nvPr/>
        </p:nvSpPr>
        <p:spPr bwMode="auto">
          <a:xfrm>
            <a:off x="3115379" y="978789"/>
            <a:ext cx="1867410" cy="673399"/>
          </a:xfrm>
          <a:custGeom>
            <a:avLst/>
            <a:gdLst>
              <a:gd name="T0" fmla="*/ 2704 w 3175"/>
              <a:gd name="T1" fmla="*/ 842 h 843"/>
              <a:gd name="T2" fmla="*/ 2704 w 3175"/>
              <a:gd name="T3" fmla="*/ 842 h 843"/>
              <a:gd name="T4" fmla="*/ 236 w 3175"/>
              <a:gd name="T5" fmla="*/ 842 h 843"/>
              <a:gd name="T6" fmla="*/ 79 w 3175"/>
              <a:gd name="T7" fmla="*/ 666 h 843"/>
              <a:gd name="T8" fmla="*/ 256 w 3175"/>
              <a:gd name="T9" fmla="*/ 489 h 843"/>
              <a:gd name="T10" fmla="*/ 256 w 3175"/>
              <a:gd name="T11" fmla="*/ 372 h 843"/>
              <a:gd name="T12" fmla="*/ 79 w 3175"/>
              <a:gd name="T13" fmla="*/ 176 h 843"/>
              <a:gd name="T14" fmla="*/ 236 w 3175"/>
              <a:gd name="T15" fmla="*/ 0 h 843"/>
              <a:gd name="T16" fmla="*/ 2704 w 3175"/>
              <a:gd name="T17" fmla="*/ 0 h 843"/>
              <a:gd name="T18" fmla="*/ 2880 w 3175"/>
              <a:gd name="T19" fmla="*/ 59 h 843"/>
              <a:gd name="T20" fmla="*/ 3155 w 3175"/>
              <a:gd name="T21" fmla="*/ 372 h 843"/>
              <a:gd name="T22" fmla="*/ 3155 w 3175"/>
              <a:gd name="T23" fmla="*/ 470 h 843"/>
              <a:gd name="T24" fmla="*/ 2880 w 3175"/>
              <a:gd name="T25" fmla="*/ 783 h 843"/>
              <a:gd name="T26" fmla="*/ 2704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4" y="842"/>
                </a:moveTo>
                <a:lnTo>
                  <a:pt x="2704" y="842"/>
                </a:lnTo>
                <a:cubicBezTo>
                  <a:pt x="236" y="842"/>
                  <a:pt x="236" y="842"/>
                  <a:pt x="236" y="842"/>
                </a:cubicBezTo>
                <a:cubicBezTo>
                  <a:pt x="99" y="842"/>
                  <a:pt x="0" y="745"/>
                  <a:pt x="79" y="666"/>
                </a:cubicBezTo>
                <a:cubicBezTo>
                  <a:pt x="256" y="489"/>
                  <a:pt x="256" y="489"/>
                  <a:pt x="256" y="489"/>
                </a:cubicBezTo>
                <a:cubicBezTo>
                  <a:pt x="275" y="451"/>
                  <a:pt x="275" y="411"/>
                  <a:pt x="256" y="372"/>
                </a:cubicBezTo>
                <a:cubicBezTo>
                  <a:pt x="79" y="176"/>
                  <a:pt x="79" y="176"/>
                  <a:pt x="79" y="176"/>
                </a:cubicBezTo>
                <a:cubicBezTo>
                  <a:pt x="0" y="98"/>
                  <a:pt x="99" y="0"/>
                  <a:pt x="236" y="0"/>
                </a:cubicBezTo>
                <a:cubicBezTo>
                  <a:pt x="2704" y="0"/>
                  <a:pt x="2704" y="0"/>
                  <a:pt x="2704" y="0"/>
                </a:cubicBezTo>
                <a:cubicBezTo>
                  <a:pt x="2782" y="0"/>
                  <a:pt x="2841" y="39"/>
                  <a:pt x="2880" y="59"/>
                </a:cubicBezTo>
                <a:cubicBezTo>
                  <a:pt x="3155" y="372"/>
                  <a:pt x="3155" y="372"/>
                  <a:pt x="3155" y="372"/>
                </a:cubicBezTo>
                <a:cubicBezTo>
                  <a:pt x="3174" y="411"/>
                  <a:pt x="3174" y="451"/>
                  <a:pt x="3155" y="470"/>
                </a:cubicBezTo>
                <a:cubicBezTo>
                  <a:pt x="2880" y="783"/>
                  <a:pt x="2880" y="783"/>
                  <a:pt x="2880" y="783"/>
                </a:cubicBezTo>
                <a:cubicBezTo>
                  <a:pt x="2841" y="823"/>
                  <a:pt x="2782" y="842"/>
                  <a:pt x="2704" y="842"/>
                </a:cubicBezTo>
              </a:path>
            </a:pathLst>
          </a:custGeom>
          <a:solidFill>
            <a:schemeClr val="accent2"/>
          </a:solidFill>
          <a:ln>
            <a:noFill/>
          </a:ln>
          <a:effectLst/>
        </p:spPr>
        <p:txBody>
          <a:bodyPr wrap="none"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latin typeface="Roboto Medium"/>
                <a:ea typeface="Roboto Medium"/>
                <a:cs typeface="Roboto Medium"/>
              </a:rPr>
              <a:t>Orientation &amp; </a:t>
            </a:r>
            <a:br>
              <a:rPr lang="en-US" sz="1400">
                <a:latin typeface="Roboto Medium" panose="02000000000000000000" pitchFamily="2" charset="0"/>
                <a:ea typeface="Roboto Medium" panose="02000000000000000000" pitchFamily="2" charset="0"/>
              </a:rPr>
            </a:br>
            <a:r>
              <a:rPr lang="en-US" sz="1400">
                <a:solidFill>
                  <a:schemeClr val="bg1"/>
                </a:solidFill>
                <a:latin typeface="Roboto Medium"/>
                <a:ea typeface="Roboto Medium"/>
                <a:cs typeface="Roboto Medium"/>
              </a:rPr>
              <a:t>Registration</a:t>
            </a:r>
          </a:p>
        </p:txBody>
      </p:sp>
      <p:sp>
        <p:nvSpPr>
          <p:cNvPr id="17" name="Freeform 67">
            <a:extLst>
              <a:ext uri="{FF2B5EF4-FFF2-40B4-BE49-F238E27FC236}">
                <a16:creationId xmlns:a16="http://schemas.microsoft.com/office/drawing/2014/main" id="{5C99F7A2-1CD3-6FE3-CDBC-B575856CEF72}"/>
              </a:ext>
            </a:extLst>
          </p:cNvPr>
          <p:cNvSpPr>
            <a:spLocks noChangeArrowheads="1"/>
          </p:cNvSpPr>
          <p:nvPr/>
        </p:nvSpPr>
        <p:spPr bwMode="auto">
          <a:xfrm>
            <a:off x="5051118" y="924452"/>
            <a:ext cx="1867409" cy="673399"/>
          </a:xfrm>
          <a:custGeom>
            <a:avLst/>
            <a:gdLst>
              <a:gd name="T0" fmla="*/ 2703 w 3174"/>
              <a:gd name="T1" fmla="*/ 842 h 843"/>
              <a:gd name="T2" fmla="*/ 2703 w 3174"/>
              <a:gd name="T3" fmla="*/ 842 h 843"/>
              <a:gd name="T4" fmla="*/ 236 w 3174"/>
              <a:gd name="T5" fmla="*/ 842 h 843"/>
              <a:gd name="T6" fmla="*/ 79 w 3174"/>
              <a:gd name="T7" fmla="*/ 666 h 843"/>
              <a:gd name="T8" fmla="*/ 255 w 3174"/>
              <a:gd name="T9" fmla="*/ 489 h 843"/>
              <a:gd name="T10" fmla="*/ 255 w 3174"/>
              <a:gd name="T11" fmla="*/ 372 h 843"/>
              <a:gd name="T12" fmla="*/ 79 w 3174"/>
              <a:gd name="T13" fmla="*/ 176 h 843"/>
              <a:gd name="T14" fmla="*/ 236 w 3174"/>
              <a:gd name="T15" fmla="*/ 0 h 843"/>
              <a:gd name="T16" fmla="*/ 2703 w 3174"/>
              <a:gd name="T17" fmla="*/ 0 h 843"/>
              <a:gd name="T18" fmla="*/ 2879 w 3174"/>
              <a:gd name="T19" fmla="*/ 59 h 843"/>
              <a:gd name="T20" fmla="*/ 3153 w 3174"/>
              <a:gd name="T21" fmla="*/ 372 h 843"/>
              <a:gd name="T22" fmla="*/ 3153 w 3174"/>
              <a:gd name="T23" fmla="*/ 470 h 843"/>
              <a:gd name="T24" fmla="*/ 2879 w 3174"/>
              <a:gd name="T25" fmla="*/ 783 h 843"/>
              <a:gd name="T26" fmla="*/ 2703 w 3174"/>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4" h="843">
                <a:moveTo>
                  <a:pt x="2703" y="842"/>
                </a:moveTo>
                <a:lnTo>
                  <a:pt x="2703" y="842"/>
                </a:lnTo>
                <a:cubicBezTo>
                  <a:pt x="236" y="842"/>
                  <a:pt x="236" y="842"/>
                  <a:pt x="236" y="842"/>
                </a:cubicBezTo>
                <a:cubicBezTo>
                  <a:pt x="98" y="842"/>
                  <a:pt x="20" y="745"/>
                  <a:pt x="79" y="666"/>
                </a:cubicBezTo>
                <a:cubicBezTo>
                  <a:pt x="255" y="489"/>
                  <a:pt x="255" y="489"/>
                  <a:pt x="255" y="489"/>
                </a:cubicBezTo>
                <a:cubicBezTo>
                  <a:pt x="275" y="451"/>
                  <a:pt x="275" y="411"/>
                  <a:pt x="255" y="372"/>
                </a:cubicBezTo>
                <a:cubicBezTo>
                  <a:pt x="79" y="176"/>
                  <a:pt x="79" y="176"/>
                  <a:pt x="79" y="176"/>
                </a:cubicBezTo>
                <a:cubicBezTo>
                  <a:pt x="0" y="98"/>
                  <a:pt x="98" y="0"/>
                  <a:pt x="236" y="0"/>
                </a:cubicBezTo>
                <a:cubicBezTo>
                  <a:pt x="2703" y="0"/>
                  <a:pt x="2703" y="0"/>
                  <a:pt x="2703" y="0"/>
                </a:cubicBezTo>
                <a:cubicBezTo>
                  <a:pt x="2781" y="0"/>
                  <a:pt x="2840" y="39"/>
                  <a:pt x="2879" y="59"/>
                </a:cubicBezTo>
                <a:cubicBezTo>
                  <a:pt x="3153" y="372"/>
                  <a:pt x="3153" y="372"/>
                  <a:pt x="3153" y="372"/>
                </a:cubicBezTo>
                <a:cubicBezTo>
                  <a:pt x="3173" y="411"/>
                  <a:pt x="3173" y="451"/>
                  <a:pt x="3153" y="470"/>
                </a:cubicBezTo>
                <a:cubicBezTo>
                  <a:pt x="2879" y="783"/>
                  <a:pt x="2879" y="783"/>
                  <a:pt x="2879" y="783"/>
                </a:cubicBezTo>
                <a:cubicBezTo>
                  <a:pt x="2840" y="823"/>
                  <a:pt x="2781" y="842"/>
                  <a:pt x="2703" y="842"/>
                </a:cubicBezTo>
              </a:path>
            </a:pathLst>
          </a:custGeom>
          <a:solidFill>
            <a:schemeClr val="accent3"/>
          </a:solidFill>
          <a:ln>
            <a:noFill/>
          </a:ln>
          <a:effectLst/>
        </p:spPr>
        <p:txBody>
          <a:bodyPr wrap="none"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Roboto Medium"/>
                <a:ea typeface="Roboto Medium"/>
                <a:cs typeface="Roboto Medium"/>
              </a:rPr>
              <a:t>Mentor-Led Sessions</a:t>
            </a:r>
            <a:br>
              <a:rPr lang="en-US" sz="1200">
                <a:solidFill>
                  <a:schemeClr val="bg1"/>
                </a:solidFill>
                <a:latin typeface="Roboto Medium"/>
                <a:ea typeface="Roboto Medium"/>
                <a:cs typeface="Roboto Medium"/>
              </a:rPr>
            </a:br>
            <a:r>
              <a:rPr lang="en-US" sz="1200">
                <a:solidFill>
                  <a:schemeClr val="bg1"/>
                </a:solidFill>
                <a:latin typeface="Roboto Medium"/>
                <a:ea typeface="Roboto Medium"/>
                <a:cs typeface="Roboto Medium"/>
              </a:rPr>
              <a:t>with IBM Courses</a:t>
            </a:r>
          </a:p>
        </p:txBody>
      </p:sp>
      <p:sp>
        <p:nvSpPr>
          <p:cNvPr id="19" name="Freeform 69">
            <a:extLst>
              <a:ext uri="{FF2B5EF4-FFF2-40B4-BE49-F238E27FC236}">
                <a16:creationId xmlns:a16="http://schemas.microsoft.com/office/drawing/2014/main" id="{07B4CF48-DB94-77F9-63B7-A76BB8C245E9}"/>
              </a:ext>
            </a:extLst>
          </p:cNvPr>
          <p:cNvSpPr>
            <a:spLocks noChangeArrowheads="1"/>
          </p:cNvSpPr>
          <p:nvPr/>
        </p:nvSpPr>
        <p:spPr bwMode="auto">
          <a:xfrm>
            <a:off x="7205359" y="840426"/>
            <a:ext cx="1867410" cy="719303"/>
          </a:xfrm>
          <a:custGeom>
            <a:avLst/>
            <a:gdLst>
              <a:gd name="T0" fmla="*/ 2703 w 3175"/>
              <a:gd name="T1" fmla="*/ 842 h 843"/>
              <a:gd name="T2" fmla="*/ 2703 w 3175"/>
              <a:gd name="T3" fmla="*/ 842 h 843"/>
              <a:gd name="T4" fmla="*/ 236 w 3175"/>
              <a:gd name="T5" fmla="*/ 842 h 843"/>
              <a:gd name="T6" fmla="*/ 79 w 3175"/>
              <a:gd name="T7" fmla="*/ 666 h 843"/>
              <a:gd name="T8" fmla="*/ 255 w 3175"/>
              <a:gd name="T9" fmla="*/ 489 h 843"/>
              <a:gd name="T10" fmla="*/ 255 w 3175"/>
              <a:gd name="T11" fmla="*/ 372 h 843"/>
              <a:gd name="T12" fmla="*/ 79 w 3175"/>
              <a:gd name="T13" fmla="*/ 176 h 843"/>
              <a:gd name="T14" fmla="*/ 236 w 3175"/>
              <a:gd name="T15" fmla="*/ 0 h 843"/>
              <a:gd name="T16" fmla="*/ 2703 w 3175"/>
              <a:gd name="T17" fmla="*/ 0 h 843"/>
              <a:gd name="T18" fmla="*/ 2880 w 3175"/>
              <a:gd name="T19" fmla="*/ 59 h 843"/>
              <a:gd name="T20" fmla="*/ 3154 w 3175"/>
              <a:gd name="T21" fmla="*/ 372 h 843"/>
              <a:gd name="T22" fmla="*/ 3154 w 3175"/>
              <a:gd name="T23" fmla="*/ 470 h 843"/>
              <a:gd name="T24" fmla="*/ 2880 w 3175"/>
              <a:gd name="T25" fmla="*/ 783 h 843"/>
              <a:gd name="T26" fmla="*/ 2703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3" y="842"/>
                </a:moveTo>
                <a:lnTo>
                  <a:pt x="2703" y="842"/>
                </a:lnTo>
                <a:cubicBezTo>
                  <a:pt x="236" y="842"/>
                  <a:pt x="236" y="842"/>
                  <a:pt x="236" y="842"/>
                </a:cubicBezTo>
                <a:cubicBezTo>
                  <a:pt x="98" y="842"/>
                  <a:pt x="20" y="745"/>
                  <a:pt x="79" y="666"/>
                </a:cubicBezTo>
                <a:cubicBezTo>
                  <a:pt x="255" y="489"/>
                  <a:pt x="255" y="489"/>
                  <a:pt x="255" y="489"/>
                </a:cubicBezTo>
                <a:cubicBezTo>
                  <a:pt x="274" y="451"/>
                  <a:pt x="274" y="411"/>
                  <a:pt x="255" y="372"/>
                </a:cubicBezTo>
                <a:cubicBezTo>
                  <a:pt x="79" y="176"/>
                  <a:pt x="79" y="176"/>
                  <a:pt x="79" y="176"/>
                </a:cubicBezTo>
                <a:cubicBezTo>
                  <a:pt x="0" y="98"/>
                  <a:pt x="98" y="0"/>
                  <a:pt x="236" y="0"/>
                </a:cubicBezTo>
                <a:cubicBezTo>
                  <a:pt x="2703" y="0"/>
                  <a:pt x="2703" y="0"/>
                  <a:pt x="2703" y="0"/>
                </a:cubicBezTo>
                <a:cubicBezTo>
                  <a:pt x="2782" y="0"/>
                  <a:pt x="2841" y="39"/>
                  <a:pt x="2880" y="59"/>
                </a:cubicBezTo>
                <a:cubicBezTo>
                  <a:pt x="3154" y="372"/>
                  <a:pt x="3154" y="372"/>
                  <a:pt x="3154" y="372"/>
                </a:cubicBezTo>
                <a:cubicBezTo>
                  <a:pt x="3174" y="411"/>
                  <a:pt x="3174" y="451"/>
                  <a:pt x="3154" y="470"/>
                </a:cubicBezTo>
                <a:cubicBezTo>
                  <a:pt x="2880" y="783"/>
                  <a:pt x="2880" y="783"/>
                  <a:pt x="2880" y="783"/>
                </a:cubicBezTo>
                <a:cubicBezTo>
                  <a:pt x="2841" y="823"/>
                  <a:pt x="2782" y="842"/>
                  <a:pt x="2703" y="842"/>
                </a:cubicBezTo>
              </a:path>
            </a:pathLst>
          </a:custGeom>
          <a:solidFill>
            <a:schemeClr val="accent4"/>
          </a:solidFill>
          <a:ln>
            <a:noFill/>
          </a:ln>
          <a:effectLst/>
        </p:spPr>
        <p:txBody>
          <a:bodyPr wrap="none"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Roboto Medium" panose="02000000000000000000" pitchFamily="2" charset="0"/>
                <a:ea typeface="Roboto Medium" panose="02000000000000000000" pitchFamily="2" charset="0"/>
              </a:rPr>
              <a:t>Completion of Program</a:t>
            </a:r>
            <a:br>
              <a:rPr lang="en-US" sz="1200">
                <a:solidFill>
                  <a:schemeClr val="bg1"/>
                </a:solidFill>
                <a:latin typeface="Roboto Medium" panose="02000000000000000000" pitchFamily="2" charset="0"/>
                <a:ea typeface="Roboto Medium" panose="02000000000000000000" pitchFamily="2" charset="0"/>
              </a:rPr>
            </a:br>
            <a:r>
              <a:rPr lang="en-US" sz="1200">
                <a:solidFill>
                  <a:schemeClr val="bg1"/>
                </a:solidFill>
                <a:latin typeface="Roboto Medium" panose="02000000000000000000" pitchFamily="2" charset="0"/>
                <a:ea typeface="Roboto Medium" panose="02000000000000000000" pitchFamily="2" charset="0"/>
              </a:rPr>
              <a:t>Activity + IBM Courses</a:t>
            </a:r>
            <a:endParaRPr lang="en-SV" sz="1200">
              <a:solidFill>
                <a:schemeClr val="bg1"/>
              </a:solidFill>
              <a:latin typeface="Roboto Medium" panose="02000000000000000000" pitchFamily="2" charset="0"/>
              <a:ea typeface="Roboto Medium" panose="02000000000000000000" pitchFamily="2" charset="0"/>
            </a:endParaRPr>
          </a:p>
        </p:txBody>
      </p:sp>
      <p:sp>
        <p:nvSpPr>
          <p:cNvPr id="20" name="Freeform 70">
            <a:extLst>
              <a:ext uri="{FF2B5EF4-FFF2-40B4-BE49-F238E27FC236}">
                <a16:creationId xmlns:a16="http://schemas.microsoft.com/office/drawing/2014/main" id="{DB71F446-9750-9828-34B4-592D4365F3E3}"/>
              </a:ext>
            </a:extLst>
          </p:cNvPr>
          <p:cNvSpPr>
            <a:spLocks noChangeArrowheads="1"/>
          </p:cNvSpPr>
          <p:nvPr/>
        </p:nvSpPr>
        <p:spPr bwMode="auto">
          <a:xfrm>
            <a:off x="9277587" y="888746"/>
            <a:ext cx="1867410" cy="673399"/>
          </a:xfrm>
          <a:custGeom>
            <a:avLst/>
            <a:gdLst>
              <a:gd name="T0" fmla="*/ 2704 w 3175"/>
              <a:gd name="T1" fmla="*/ 842 h 843"/>
              <a:gd name="T2" fmla="*/ 2704 w 3175"/>
              <a:gd name="T3" fmla="*/ 842 h 843"/>
              <a:gd name="T4" fmla="*/ 235 w 3175"/>
              <a:gd name="T5" fmla="*/ 842 h 843"/>
              <a:gd name="T6" fmla="*/ 79 w 3175"/>
              <a:gd name="T7" fmla="*/ 666 h 843"/>
              <a:gd name="T8" fmla="*/ 235 w 3175"/>
              <a:gd name="T9" fmla="*/ 489 h 843"/>
              <a:gd name="T10" fmla="*/ 255 w 3175"/>
              <a:gd name="T11" fmla="*/ 372 h 843"/>
              <a:gd name="T12" fmla="*/ 59 w 3175"/>
              <a:gd name="T13" fmla="*/ 176 h 843"/>
              <a:gd name="T14" fmla="*/ 235 w 3175"/>
              <a:gd name="T15" fmla="*/ 0 h 843"/>
              <a:gd name="T16" fmla="*/ 2704 w 3175"/>
              <a:gd name="T17" fmla="*/ 0 h 843"/>
              <a:gd name="T18" fmla="*/ 2861 w 3175"/>
              <a:gd name="T19" fmla="*/ 59 h 843"/>
              <a:gd name="T20" fmla="*/ 3135 w 3175"/>
              <a:gd name="T21" fmla="*/ 372 h 843"/>
              <a:gd name="T22" fmla="*/ 3135 w 3175"/>
              <a:gd name="T23" fmla="*/ 470 h 843"/>
              <a:gd name="T24" fmla="*/ 2861 w 3175"/>
              <a:gd name="T25" fmla="*/ 783 h 843"/>
              <a:gd name="T26" fmla="*/ 2704 w 3175"/>
              <a:gd name="T27" fmla="*/ 84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5" h="843">
                <a:moveTo>
                  <a:pt x="2704" y="842"/>
                </a:moveTo>
                <a:lnTo>
                  <a:pt x="2704" y="842"/>
                </a:lnTo>
                <a:cubicBezTo>
                  <a:pt x="235" y="842"/>
                  <a:pt x="235" y="842"/>
                  <a:pt x="235" y="842"/>
                </a:cubicBezTo>
                <a:cubicBezTo>
                  <a:pt x="99" y="842"/>
                  <a:pt x="0" y="745"/>
                  <a:pt x="79" y="666"/>
                </a:cubicBezTo>
                <a:cubicBezTo>
                  <a:pt x="235" y="489"/>
                  <a:pt x="235" y="489"/>
                  <a:pt x="235" y="489"/>
                </a:cubicBezTo>
                <a:cubicBezTo>
                  <a:pt x="275" y="451"/>
                  <a:pt x="275" y="411"/>
                  <a:pt x="255" y="372"/>
                </a:cubicBezTo>
                <a:cubicBezTo>
                  <a:pt x="59" y="176"/>
                  <a:pt x="59" y="176"/>
                  <a:pt x="59" y="176"/>
                </a:cubicBezTo>
                <a:cubicBezTo>
                  <a:pt x="0" y="98"/>
                  <a:pt x="79" y="0"/>
                  <a:pt x="235" y="0"/>
                </a:cubicBezTo>
                <a:cubicBezTo>
                  <a:pt x="2704" y="0"/>
                  <a:pt x="2704" y="0"/>
                  <a:pt x="2704" y="0"/>
                </a:cubicBezTo>
                <a:cubicBezTo>
                  <a:pt x="2763" y="0"/>
                  <a:pt x="2841" y="39"/>
                  <a:pt x="2861" y="59"/>
                </a:cubicBezTo>
                <a:cubicBezTo>
                  <a:pt x="3135" y="372"/>
                  <a:pt x="3135" y="372"/>
                  <a:pt x="3135" y="372"/>
                </a:cubicBezTo>
                <a:cubicBezTo>
                  <a:pt x="3174" y="411"/>
                  <a:pt x="3174" y="451"/>
                  <a:pt x="3135" y="470"/>
                </a:cubicBezTo>
                <a:cubicBezTo>
                  <a:pt x="2861" y="783"/>
                  <a:pt x="2861" y="783"/>
                  <a:pt x="2861" y="783"/>
                </a:cubicBezTo>
                <a:cubicBezTo>
                  <a:pt x="2841" y="823"/>
                  <a:pt x="2763" y="842"/>
                  <a:pt x="2704" y="842"/>
                </a:cubicBezTo>
              </a:path>
            </a:pathLst>
          </a:custGeom>
          <a:solidFill>
            <a:srgbClr val="08BDBA"/>
          </a:solidFill>
          <a:ln>
            <a:noFill/>
          </a:ln>
          <a:effectLst/>
        </p:spPr>
        <p:txBody>
          <a:bodyPr wrap="none"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a:solidFill>
                  <a:schemeClr val="bg1"/>
                </a:solidFill>
                <a:latin typeface="Roboto Medium"/>
                <a:ea typeface="Roboto Medium"/>
                <a:cs typeface="Roboto Medium"/>
              </a:rPr>
              <a:t> Submission</a:t>
            </a:r>
          </a:p>
        </p:txBody>
      </p:sp>
      <p:sp>
        <p:nvSpPr>
          <p:cNvPr id="96" name="Freeform 76">
            <a:extLst>
              <a:ext uri="{FF2B5EF4-FFF2-40B4-BE49-F238E27FC236}">
                <a16:creationId xmlns:a16="http://schemas.microsoft.com/office/drawing/2014/main" id="{29D9B420-C026-25A2-FB76-1238A6D503FC}"/>
              </a:ext>
            </a:extLst>
          </p:cNvPr>
          <p:cNvSpPr>
            <a:spLocks noChangeArrowheads="1"/>
          </p:cNvSpPr>
          <p:nvPr/>
        </p:nvSpPr>
        <p:spPr bwMode="auto">
          <a:xfrm>
            <a:off x="4876936" y="6097762"/>
            <a:ext cx="424382" cy="400519"/>
          </a:xfrm>
          <a:custGeom>
            <a:avLst/>
            <a:gdLst>
              <a:gd name="T0" fmla="*/ 803 w 804"/>
              <a:gd name="T1" fmla="*/ 412 h 804"/>
              <a:gd name="T2" fmla="*/ 803 w 804"/>
              <a:gd name="T3" fmla="*/ 412 h 804"/>
              <a:gd name="T4" fmla="*/ 392 w 804"/>
              <a:gd name="T5" fmla="*/ 803 h 804"/>
              <a:gd name="T6" fmla="*/ 0 w 804"/>
              <a:gd name="T7" fmla="*/ 412 h 804"/>
              <a:gd name="T8" fmla="*/ 392 w 804"/>
              <a:gd name="T9" fmla="*/ 0 h 804"/>
              <a:gd name="T10" fmla="*/ 803 w 804"/>
              <a:gd name="T11" fmla="*/ 412 h 804"/>
            </a:gdLst>
            <a:ahLst/>
            <a:cxnLst>
              <a:cxn ang="0">
                <a:pos x="T0" y="T1"/>
              </a:cxn>
              <a:cxn ang="0">
                <a:pos x="T2" y="T3"/>
              </a:cxn>
              <a:cxn ang="0">
                <a:pos x="T4" y="T5"/>
              </a:cxn>
              <a:cxn ang="0">
                <a:pos x="T6" y="T7"/>
              </a:cxn>
              <a:cxn ang="0">
                <a:pos x="T8" y="T9"/>
              </a:cxn>
              <a:cxn ang="0">
                <a:pos x="T10" y="T11"/>
              </a:cxn>
            </a:cxnLst>
            <a:rect l="0" t="0" r="r" b="b"/>
            <a:pathLst>
              <a:path w="804" h="804">
                <a:moveTo>
                  <a:pt x="803" y="412"/>
                </a:moveTo>
                <a:lnTo>
                  <a:pt x="803" y="412"/>
                </a:lnTo>
                <a:cubicBezTo>
                  <a:pt x="803" y="627"/>
                  <a:pt x="627" y="803"/>
                  <a:pt x="392" y="803"/>
                </a:cubicBezTo>
                <a:cubicBezTo>
                  <a:pt x="176" y="803"/>
                  <a:pt x="0" y="627"/>
                  <a:pt x="0" y="412"/>
                </a:cubicBezTo>
                <a:cubicBezTo>
                  <a:pt x="0" y="177"/>
                  <a:pt x="176" y="0"/>
                  <a:pt x="392" y="0"/>
                </a:cubicBezTo>
                <a:cubicBezTo>
                  <a:pt x="627" y="0"/>
                  <a:pt x="803" y="177"/>
                  <a:pt x="803" y="412"/>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grpSp>
        <p:nvGrpSpPr>
          <p:cNvPr id="2" name="Group 1">
            <a:extLst>
              <a:ext uri="{FF2B5EF4-FFF2-40B4-BE49-F238E27FC236}">
                <a16:creationId xmlns:a16="http://schemas.microsoft.com/office/drawing/2014/main" id="{E82D71DE-80E2-B8A0-BB71-B6064322DC69}"/>
              </a:ext>
            </a:extLst>
          </p:cNvPr>
          <p:cNvGrpSpPr/>
          <p:nvPr/>
        </p:nvGrpSpPr>
        <p:grpSpPr>
          <a:xfrm>
            <a:off x="128954" y="2079312"/>
            <a:ext cx="11789240" cy="4828017"/>
            <a:chOff x="291213" y="2199416"/>
            <a:chExt cx="11789240" cy="4828017"/>
          </a:xfrm>
        </p:grpSpPr>
        <p:sp>
          <p:nvSpPr>
            <p:cNvPr id="32" name="Freeform 2">
              <a:extLst>
                <a:ext uri="{FF2B5EF4-FFF2-40B4-BE49-F238E27FC236}">
                  <a16:creationId xmlns:a16="http://schemas.microsoft.com/office/drawing/2014/main" id="{22CEF529-EF54-747A-3668-13B79C544E79}"/>
                </a:ext>
              </a:extLst>
            </p:cNvPr>
            <p:cNvSpPr>
              <a:spLocks noChangeArrowheads="1"/>
            </p:cNvSpPr>
            <p:nvPr/>
          </p:nvSpPr>
          <p:spPr bwMode="auto">
            <a:xfrm>
              <a:off x="2305288" y="4488152"/>
              <a:ext cx="62957" cy="136440"/>
            </a:xfrm>
            <a:custGeom>
              <a:avLst/>
              <a:gdLst>
                <a:gd name="T0" fmla="*/ 59 w 119"/>
                <a:gd name="T1" fmla="*/ 274 h 275"/>
                <a:gd name="T2" fmla="*/ 59 w 119"/>
                <a:gd name="T3" fmla="*/ 274 h 275"/>
                <a:gd name="T4" fmla="*/ 0 w 119"/>
                <a:gd name="T5" fmla="*/ 216 h 275"/>
                <a:gd name="T6" fmla="*/ 0 w 119"/>
                <a:gd name="T7" fmla="*/ 59 h 275"/>
                <a:gd name="T8" fmla="*/ 59 w 119"/>
                <a:gd name="T9" fmla="*/ 0 h 275"/>
                <a:gd name="T10" fmla="*/ 118 w 119"/>
                <a:gd name="T11" fmla="*/ 59 h 275"/>
                <a:gd name="T12" fmla="*/ 118 w 119"/>
                <a:gd name="T13" fmla="*/ 216 h 275"/>
                <a:gd name="T14" fmla="*/ 59 w 119"/>
                <a:gd name="T15" fmla="*/ 274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5">
                  <a:moveTo>
                    <a:pt x="59" y="274"/>
                  </a:moveTo>
                  <a:lnTo>
                    <a:pt x="59" y="274"/>
                  </a:lnTo>
                  <a:cubicBezTo>
                    <a:pt x="39" y="274"/>
                    <a:pt x="0" y="255"/>
                    <a:pt x="0" y="216"/>
                  </a:cubicBezTo>
                  <a:cubicBezTo>
                    <a:pt x="0" y="59"/>
                    <a:pt x="0" y="59"/>
                    <a:pt x="0" y="59"/>
                  </a:cubicBezTo>
                  <a:cubicBezTo>
                    <a:pt x="0" y="20"/>
                    <a:pt x="39" y="0"/>
                    <a:pt x="59" y="0"/>
                  </a:cubicBezTo>
                  <a:cubicBezTo>
                    <a:pt x="98" y="0"/>
                    <a:pt x="118" y="20"/>
                    <a:pt x="118" y="59"/>
                  </a:cubicBezTo>
                  <a:cubicBezTo>
                    <a:pt x="118" y="216"/>
                    <a:pt x="118" y="216"/>
                    <a:pt x="118" y="216"/>
                  </a:cubicBezTo>
                  <a:cubicBezTo>
                    <a:pt x="118" y="255"/>
                    <a:pt x="98" y="274"/>
                    <a:pt x="59" y="274"/>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3" name="Freeform 3">
              <a:extLst>
                <a:ext uri="{FF2B5EF4-FFF2-40B4-BE49-F238E27FC236}">
                  <a16:creationId xmlns:a16="http://schemas.microsoft.com/office/drawing/2014/main" id="{FD535FA9-14C2-5205-A1AA-1E1169008480}"/>
                </a:ext>
              </a:extLst>
            </p:cNvPr>
            <p:cNvSpPr>
              <a:spLocks noChangeArrowheads="1"/>
            </p:cNvSpPr>
            <p:nvPr/>
          </p:nvSpPr>
          <p:spPr bwMode="auto">
            <a:xfrm>
              <a:off x="4201017" y="5172556"/>
              <a:ext cx="62959" cy="226667"/>
            </a:xfrm>
            <a:custGeom>
              <a:avLst/>
              <a:gdLst>
                <a:gd name="T0" fmla="*/ 59 w 119"/>
                <a:gd name="T1" fmla="*/ 451 h 452"/>
                <a:gd name="T2" fmla="*/ 59 w 119"/>
                <a:gd name="T3" fmla="*/ 451 h 452"/>
                <a:gd name="T4" fmla="*/ 0 w 119"/>
                <a:gd name="T5" fmla="*/ 392 h 452"/>
                <a:gd name="T6" fmla="*/ 0 w 119"/>
                <a:gd name="T7" fmla="*/ 59 h 452"/>
                <a:gd name="T8" fmla="*/ 59 w 119"/>
                <a:gd name="T9" fmla="*/ 0 h 452"/>
                <a:gd name="T10" fmla="*/ 118 w 119"/>
                <a:gd name="T11" fmla="*/ 59 h 452"/>
                <a:gd name="T12" fmla="*/ 118 w 119"/>
                <a:gd name="T13" fmla="*/ 392 h 452"/>
                <a:gd name="T14" fmla="*/ 59 w 11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2">
                  <a:moveTo>
                    <a:pt x="59" y="451"/>
                  </a:moveTo>
                  <a:lnTo>
                    <a:pt x="59" y="451"/>
                  </a:lnTo>
                  <a:cubicBezTo>
                    <a:pt x="39" y="451"/>
                    <a:pt x="0" y="431"/>
                    <a:pt x="0" y="392"/>
                  </a:cubicBezTo>
                  <a:cubicBezTo>
                    <a:pt x="0" y="59"/>
                    <a:pt x="0" y="59"/>
                    <a:pt x="0" y="59"/>
                  </a:cubicBezTo>
                  <a:cubicBezTo>
                    <a:pt x="0" y="20"/>
                    <a:pt x="39" y="0"/>
                    <a:pt x="59" y="0"/>
                  </a:cubicBezTo>
                  <a:cubicBezTo>
                    <a:pt x="98" y="0"/>
                    <a:pt x="118" y="20"/>
                    <a:pt x="118" y="59"/>
                  </a:cubicBezTo>
                  <a:cubicBezTo>
                    <a:pt x="118" y="392"/>
                    <a:pt x="118" y="392"/>
                    <a:pt x="118" y="392"/>
                  </a:cubicBezTo>
                  <a:cubicBezTo>
                    <a:pt x="118" y="431"/>
                    <a:pt x="98" y="451"/>
                    <a:pt x="59" y="451"/>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4" name="Freeform 4">
              <a:extLst>
                <a:ext uri="{FF2B5EF4-FFF2-40B4-BE49-F238E27FC236}">
                  <a16:creationId xmlns:a16="http://schemas.microsoft.com/office/drawing/2014/main" id="{9555A996-5C9A-F4F9-51FB-854FCE284247}"/>
                </a:ext>
              </a:extLst>
            </p:cNvPr>
            <p:cNvSpPr>
              <a:spLocks noChangeArrowheads="1"/>
            </p:cNvSpPr>
            <p:nvPr/>
          </p:nvSpPr>
          <p:spPr bwMode="auto">
            <a:xfrm>
              <a:off x="4201017" y="4831454"/>
              <a:ext cx="62959" cy="224467"/>
            </a:xfrm>
            <a:custGeom>
              <a:avLst/>
              <a:gdLst>
                <a:gd name="T0" fmla="*/ 59 w 119"/>
                <a:gd name="T1" fmla="*/ 450 h 451"/>
                <a:gd name="T2" fmla="*/ 59 w 119"/>
                <a:gd name="T3" fmla="*/ 450 h 451"/>
                <a:gd name="T4" fmla="*/ 0 w 119"/>
                <a:gd name="T5" fmla="*/ 392 h 451"/>
                <a:gd name="T6" fmla="*/ 0 w 119"/>
                <a:gd name="T7" fmla="*/ 58 h 451"/>
                <a:gd name="T8" fmla="*/ 59 w 119"/>
                <a:gd name="T9" fmla="*/ 0 h 451"/>
                <a:gd name="T10" fmla="*/ 118 w 119"/>
                <a:gd name="T11" fmla="*/ 58 h 451"/>
                <a:gd name="T12" fmla="*/ 118 w 119"/>
                <a:gd name="T13" fmla="*/ 392 h 451"/>
                <a:gd name="T14" fmla="*/ 59 w 11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1">
                  <a:moveTo>
                    <a:pt x="59" y="450"/>
                  </a:moveTo>
                  <a:lnTo>
                    <a:pt x="59" y="450"/>
                  </a:lnTo>
                  <a:cubicBezTo>
                    <a:pt x="39" y="450"/>
                    <a:pt x="0" y="431"/>
                    <a:pt x="0" y="392"/>
                  </a:cubicBezTo>
                  <a:cubicBezTo>
                    <a:pt x="0" y="58"/>
                    <a:pt x="0" y="58"/>
                    <a:pt x="0" y="58"/>
                  </a:cubicBezTo>
                  <a:cubicBezTo>
                    <a:pt x="0" y="20"/>
                    <a:pt x="39" y="0"/>
                    <a:pt x="59" y="0"/>
                  </a:cubicBezTo>
                  <a:cubicBezTo>
                    <a:pt x="98" y="0"/>
                    <a:pt x="118" y="20"/>
                    <a:pt x="118" y="58"/>
                  </a:cubicBezTo>
                  <a:cubicBezTo>
                    <a:pt x="118" y="392"/>
                    <a:pt x="118" y="392"/>
                    <a:pt x="118" y="392"/>
                  </a:cubicBezTo>
                  <a:cubicBezTo>
                    <a:pt x="118" y="431"/>
                    <a:pt x="98" y="450"/>
                    <a:pt x="59" y="450"/>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5" name="Freeform 5">
              <a:extLst>
                <a:ext uri="{FF2B5EF4-FFF2-40B4-BE49-F238E27FC236}">
                  <a16:creationId xmlns:a16="http://schemas.microsoft.com/office/drawing/2014/main" id="{F9662153-48A1-D3DB-E14E-2F4C3C3BCB42}"/>
                </a:ext>
              </a:extLst>
            </p:cNvPr>
            <p:cNvSpPr>
              <a:spLocks noChangeArrowheads="1"/>
            </p:cNvSpPr>
            <p:nvPr/>
          </p:nvSpPr>
          <p:spPr bwMode="auto">
            <a:xfrm>
              <a:off x="4201017" y="4488152"/>
              <a:ext cx="62959" cy="226668"/>
            </a:xfrm>
            <a:custGeom>
              <a:avLst/>
              <a:gdLst>
                <a:gd name="T0" fmla="*/ 59 w 119"/>
                <a:gd name="T1" fmla="*/ 451 h 452"/>
                <a:gd name="T2" fmla="*/ 59 w 119"/>
                <a:gd name="T3" fmla="*/ 451 h 452"/>
                <a:gd name="T4" fmla="*/ 0 w 119"/>
                <a:gd name="T5" fmla="*/ 392 h 452"/>
                <a:gd name="T6" fmla="*/ 0 w 119"/>
                <a:gd name="T7" fmla="*/ 59 h 452"/>
                <a:gd name="T8" fmla="*/ 59 w 119"/>
                <a:gd name="T9" fmla="*/ 0 h 452"/>
                <a:gd name="T10" fmla="*/ 118 w 119"/>
                <a:gd name="T11" fmla="*/ 59 h 452"/>
                <a:gd name="T12" fmla="*/ 118 w 119"/>
                <a:gd name="T13" fmla="*/ 392 h 452"/>
                <a:gd name="T14" fmla="*/ 59 w 11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2">
                  <a:moveTo>
                    <a:pt x="59" y="451"/>
                  </a:moveTo>
                  <a:lnTo>
                    <a:pt x="59" y="451"/>
                  </a:lnTo>
                  <a:cubicBezTo>
                    <a:pt x="39" y="451"/>
                    <a:pt x="0" y="431"/>
                    <a:pt x="0" y="392"/>
                  </a:cubicBezTo>
                  <a:cubicBezTo>
                    <a:pt x="0" y="59"/>
                    <a:pt x="0" y="59"/>
                    <a:pt x="0" y="59"/>
                  </a:cubicBezTo>
                  <a:cubicBezTo>
                    <a:pt x="0" y="20"/>
                    <a:pt x="39" y="0"/>
                    <a:pt x="59" y="0"/>
                  </a:cubicBezTo>
                  <a:cubicBezTo>
                    <a:pt x="98" y="0"/>
                    <a:pt x="118" y="20"/>
                    <a:pt x="118" y="59"/>
                  </a:cubicBezTo>
                  <a:cubicBezTo>
                    <a:pt x="118" y="392"/>
                    <a:pt x="118" y="392"/>
                    <a:pt x="118" y="392"/>
                  </a:cubicBezTo>
                  <a:cubicBezTo>
                    <a:pt x="118" y="431"/>
                    <a:pt x="98" y="451"/>
                    <a:pt x="59" y="451"/>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6" name="Freeform 6">
              <a:extLst>
                <a:ext uri="{FF2B5EF4-FFF2-40B4-BE49-F238E27FC236}">
                  <a16:creationId xmlns:a16="http://schemas.microsoft.com/office/drawing/2014/main" id="{CFB93D61-002D-8E3B-EE9D-513488D88459}"/>
                </a:ext>
              </a:extLst>
            </p:cNvPr>
            <p:cNvSpPr>
              <a:spLocks noChangeArrowheads="1"/>
            </p:cNvSpPr>
            <p:nvPr/>
          </p:nvSpPr>
          <p:spPr bwMode="auto">
            <a:xfrm>
              <a:off x="4201017" y="4147052"/>
              <a:ext cx="62959" cy="224467"/>
            </a:xfrm>
            <a:custGeom>
              <a:avLst/>
              <a:gdLst>
                <a:gd name="T0" fmla="*/ 59 w 119"/>
                <a:gd name="T1" fmla="*/ 450 h 451"/>
                <a:gd name="T2" fmla="*/ 59 w 119"/>
                <a:gd name="T3" fmla="*/ 450 h 451"/>
                <a:gd name="T4" fmla="*/ 0 w 119"/>
                <a:gd name="T5" fmla="*/ 411 h 451"/>
                <a:gd name="T6" fmla="*/ 0 w 119"/>
                <a:gd name="T7" fmla="*/ 58 h 451"/>
                <a:gd name="T8" fmla="*/ 59 w 119"/>
                <a:gd name="T9" fmla="*/ 0 h 451"/>
                <a:gd name="T10" fmla="*/ 118 w 119"/>
                <a:gd name="T11" fmla="*/ 58 h 451"/>
                <a:gd name="T12" fmla="*/ 118 w 119"/>
                <a:gd name="T13" fmla="*/ 411 h 451"/>
                <a:gd name="T14" fmla="*/ 59 w 11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1">
                  <a:moveTo>
                    <a:pt x="59" y="450"/>
                  </a:moveTo>
                  <a:lnTo>
                    <a:pt x="59" y="450"/>
                  </a:lnTo>
                  <a:cubicBezTo>
                    <a:pt x="39" y="450"/>
                    <a:pt x="0" y="431"/>
                    <a:pt x="0" y="411"/>
                  </a:cubicBezTo>
                  <a:cubicBezTo>
                    <a:pt x="0" y="58"/>
                    <a:pt x="0" y="58"/>
                    <a:pt x="0" y="58"/>
                  </a:cubicBezTo>
                  <a:cubicBezTo>
                    <a:pt x="0" y="19"/>
                    <a:pt x="39" y="0"/>
                    <a:pt x="59" y="0"/>
                  </a:cubicBezTo>
                  <a:cubicBezTo>
                    <a:pt x="98" y="0"/>
                    <a:pt x="118" y="19"/>
                    <a:pt x="118" y="58"/>
                  </a:cubicBezTo>
                  <a:cubicBezTo>
                    <a:pt x="118" y="411"/>
                    <a:pt x="118" y="411"/>
                    <a:pt x="118" y="411"/>
                  </a:cubicBezTo>
                  <a:cubicBezTo>
                    <a:pt x="118" y="431"/>
                    <a:pt x="98" y="450"/>
                    <a:pt x="59" y="450"/>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7" name="Freeform 7">
              <a:extLst>
                <a:ext uri="{FF2B5EF4-FFF2-40B4-BE49-F238E27FC236}">
                  <a16:creationId xmlns:a16="http://schemas.microsoft.com/office/drawing/2014/main" id="{13C02726-A806-A03B-389C-BC4F4B40118F}"/>
                </a:ext>
              </a:extLst>
            </p:cNvPr>
            <p:cNvSpPr>
              <a:spLocks noChangeArrowheads="1"/>
            </p:cNvSpPr>
            <p:nvPr/>
          </p:nvSpPr>
          <p:spPr bwMode="auto">
            <a:xfrm>
              <a:off x="2305288" y="4147052"/>
              <a:ext cx="62957" cy="224467"/>
            </a:xfrm>
            <a:custGeom>
              <a:avLst/>
              <a:gdLst>
                <a:gd name="T0" fmla="*/ 59 w 119"/>
                <a:gd name="T1" fmla="*/ 450 h 451"/>
                <a:gd name="T2" fmla="*/ 59 w 119"/>
                <a:gd name="T3" fmla="*/ 450 h 451"/>
                <a:gd name="T4" fmla="*/ 0 w 119"/>
                <a:gd name="T5" fmla="*/ 391 h 451"/>
                <a:gd name="T6" fmla="*/ 0 w 119"/>
                <a:gd name="T7" fmla="*/ 58 h 451"/>
                <a:gd name="T8" fmla="*/ 59 w 119"/>
                <a:gd name="T9" fmla="*/ 0 h 451"/>
                <a:gd name="T10" fmla="*/ 118 w 119"/>
                <a:gd name="T11" fmla="*/ 58 h 451"/>
                <a:gd name="T12" fmla="*/ 118 w 119"/>
                <a:gd name="T13" fmla="*/ 391 h 451"/>
                <a:gd name="T14" fmla="*/ 59 w 11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1">
                  <a:moveTo>
                    <a:pt x="59" y="450"/>
                  </a:moveTo>
                  <a:lnTo>
                    <a:pt x="59" y="450"/>
                  </a:lnTo>
                  <a:cubicBezTo>
                    <a:pt x="39" y="450"/>
                    <a:pt x="0" y="431"/>
                    <a:pt x="0" y="391"/>
                  </a:cubicBezTo>
                  <a:cubicBezTo>
                    <a:pt x="0" y="58"/>
                    <a:pt x="0" y="58"/>
                    <a:pt x="0" y="58"/>
                  </a:cubicBezTo>
                  <a:cubicBezTo>
                    <a:pt x="0" y="19"/>
                    <a:pt x="39" y="0"/>
                    <a:pt x="59" y="0"/>
                  </a:cubicBezTo>
                  <a:cubicBezTo>
                    <a:pt x="98" y="0"/>
                    <a:pt x="118" y="19"/>
                    <a:pt x="118" y="58"/>
                  </a:cubicBezTo>
                  <a:cubicBezTo>
                    <a:pt x="118" y="391"/>
                    <a:pt x="118" y="391"/>
                    <a:pt x="118" y="391"/>
                  </a:cubicBezTo>
                  <a:cubicBezTo>
                    <a:pt x="118" y="431"/>
                    <a:pt x="98" y="450"/>
                    <a:pt x="59" y="450"/>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8" name="Freeform 8">
              <a:extLst>
                <a:ext uri="{FF2B5EF4-FFF2-40B4-BE49-F238E27FC236}">
                  <a16:creationId xmlns:a16="http://schemas.microsoft.com/office/drawing/2014/main" id="{A538F9E4-83BF-32C8-B6C9-7DC7460D10DD}"/>
                </a:ext>
              </a:extLst>
            </p:cNvPr>
            <p:cNvSpPr>
              <a:spLocks noChangeArrowheads="1"/>
            </p:cNvSpPr>
            <p:nvPr/>
          </p:nvSpPr>
          <p:spPr bwMode="auto">
            <a:xfrm>
              <a:off x="4201017" y="3805950"/>
              <a:ext cx="62959" cy="224467"/>
            </a:xfrm>
            <a:custGeom>
              <a:avLst/>
              <a:gdLst>
                <a:gd name="T0" fmla="*/ 59 w 119"/>
                <a:gd name="T1" fmla="*/ 449 h 450"/>
                <a:gd name="T2" fmla="*/ 59 w 119"/>
                <a:gd name="T3" fmla="*/ 449 h 450"/>
                <a:gd name="T4" fmla="*/ 0 w 119"/>
                <a:gd name="T5" fmla="*/ 411 h 450"/>
                <a:gd name="T6" fmla="*/ 0 w 119"/>
                <a:gd name="T7" fmla="*/ 59 h 450"/>
                <a:gd name="T8" fmla="*/ 59 w 119"/>
                <a:gd name="T9" fmla="*/ 0 h 450"/>
                <a:gd name="T10" fmla="*/ 118 w 119"/>
                <a:gd name="T11" fmla="*/ 59 h 450"/>
                <a:gd name="T12" fmla="*/ 118 w 119"/>
                <a:gd name="T13" fmla="*/ 411 h 450"/>
                <a:gd name="T14" fmla="*/ 59 w 119"/>
                <a:gd name="T15" fmla="*/ 449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0">
                  <a:moveTo>
                    <a:pt x="59" y="449"/>
                  </a:moveTo>
                  <a:lnTo>
                    <a:pt x="59" y="449"/>
                  </a:lnTo>
                  <a:cubicBezTo>
                    <a:pt x="39" y="449"/>
                    <a:pt x="0" y="430"/>
                    <a:pt x="0" y="411"/>
                  </a:cubicBezTo>
                  <a:cubicBezTo>
                    <a:pt x="0" y="59"/>
                    <a:pt x="0" y="59"/>
                    <a:pt x="0" y="59"/>
                  </a:cubicBezTo>
                  <a:cubicBezTo>
                    <a:pt x="0" y="39"/>
                    <a:pt x="39" y="0"/>
                    <a:pt x="59" y="0"/>
                  </a:cubicBezTo>
                  <a:cubicBezTo>
                    <a:pt x="98" y="0"/>
                    <a:pt x="118" y="39"/>
                    <a:pt x="118" y="59"/>
                  </a:cubicBezTo>
                  <a:cubicBezTo>
                    <a:pt x="118" y="411"/>
                    <a:pt x="118" y="411"/>
                    <a:pt x="118" y="411"/>
                  </a:cubicBezTo>
                  <a:cubicBezTo>
                    <a:pt x="118" y="430"/>
                    <a:pt x="98" y="449"/>
                    <a:pt x="59" y="449"/>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39" name="Freeform 9">
              <a:extLst>
                <a:ext uri="{FF2B5EF4-FFF2-40B4-BE49-F238E27FC236}">
                  <a16:creationId xmlns:a16="http://schemas.microsoft.com/office/drawing/2014/main" id="{9D9F174A-D515-B876-FE4E-35788D7DD0CB}"/>
                </a:ext>
              </a:extLst>
            </p:cNvPr>
            <p:cNvSpPr>
              <a:spLocks noChangeArrowheads="1"/>
            </p:cNvSpPr>
            <p:nvPr/>
          </p:nvSpPr>
          <p:spPr bwMode="auto">
            <a:xfrm>
              <a:off x="2305288" y="3805950"/>
              <a:ext cx="62957" cy="224467"/>
            </a:xfrm>
            <a:custGeom>
              <a:avLst/>
              <a:gdLst>
                <a:gd name="T0" fmla="*/ 59 w 119"/>
                <a:gd name="T1" fmla="*/ 449 h 450"/>
                <a:gd name="T2" fmla="*/ 59 w 119"/>
                <a:gd name="T3" fmla="*/ 449 h 450"/>
                <a:gd name="T4" fmla="*/ 0 w 119"/>
                <a:gd name="T5" fmla="*/ 391 h 450"/>
                <a:gd name="T6" fmla="*/ 0 w 119"/>
                <a:gd name="T7" fmla="*/ 59 h 450"/>
                <a:gd name="T8" fmla="*/ 59 w 119"/>
                <a:gd name="T9" fmla="*/ 0 h 450"/>
                <a:gd name="T10" fmla="*/ 118 w 119"/>
                <a:gd name="T11" fmla="*/ 59 h 450"/>
                <a:gd name="T12" fmla="*/ 118 w 119"/>
                <a:gd name="T13" fmla="*/ 391 h 450"/>
                <a:gd name="T14" fmla="*/ 59 w 119"/>
                <a:gd name="T15" fmla="*/ 449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0">
                  <a:moveTo>
                    <a:pt x="59" y="449"/>
                  </a:moveTo>
                  <a:lnTo>
                    <a:pt x="59" y="449"/>
                  </a:lnTo>
                  <a:cubicBezTo>
                    <a:pt x="39" y="449"/>
                    <a:pt x="0" y="430"/>
                    <a:pt x="0" y="391"/>
                  </a:cubicBezTo>
                  <a:cubicBezTo>
                    <a:pt x="0" y="59"/>
                    <a:pt x="0" y="59"/>
                    <a:pt x="0" y="59"/>
                  </a:cubicBezTo>
                  <a:cubicBezTo>
                    <a:pt x="0" y="20"/>
                    <a:pt x="39" y="0"/>
                    <a:pt x="59" y="0"/>
                  </a:cubicBezTo>
                  <a:cubicBezTo>
                    <a:pt x="98" y="0"/>
                    <a:pt x="118" y="20"/>
                    <a:pt x="118" y="59"/>
                  </a:cubicBezTo>
                  <a:cubicBezTo>
                    <a:pt x="118" y="391"/>
                    <a:pt x="118" y="391"/>
                    <a:pt x="118" y="391"/>
                  </a:cubicBezTo>
                  <a:cubicBezTo>
                    <a:pt x="118" y="430"/>
                    <a:pt x="98" y="449"/>
                    <a:pt x="59" y="449"/>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0" name="Freeform 10">
              <a:extLst>
                <a:ext uri="{FF2B5EF4-FFF2-40B4-BE49-F238E27FC236}">
                  <a16:creationId xmlns:a16="http://schemas.microsoft.com/office/drawing/2014/main" id="{2DDF6C36-B0DF-0F38-9BD7-0BEF4F70982D}"/>
                </a:ext>
              </a:extLst>
            </p:cNvPr>
            <p:cNvSpPr>
              <a:spLocks noChangeArrowheads="1"/>
            </p:cNvSpPr>
            <p:nvPr/>
          </p:nvSpPr>
          <p:spPr bwMode="auto">
            <a:xfrm>
              <a:off x="4201017" y="3462648"/>
              <a:ext cx="62959" cy="224467"/>
            </a:xfrm>
            <a:custGeom>
              <a:avLst/>
              <a:gdLst>
                <a:gd name="T0" fmla="*/ 59 w 119"/>
                <a:gd name="T1" fmla="*/ 450 h 451"/>
                <a:gd name="T2" fmla="*/ 59 w 119"/>
                <a:gd name="T3" fmla="*/ 450 h 451"/>
                <a:gd name="T4" fmla="*/ 0 w 119"/>
                <a:gd name="T5" fmla="*/ 411 h 451"/>
                <a:gd name="T6" fmla="*/ 0 w 119"/>
                <a:gd name="T7" fmla="*/ 215 h 451"/>
                <a:gd name="T8" fmla="*/ 0 w 119"/>
                <a:gd name="T9" fmla="*/ 58 h 451"/>
                <a:gd name="T10" fmla="*/ 59 w 119"/>
                <a:gd name="T11" fmla="*/ 0 h 451"/>
                <a:gd name="T12" fmla="*/ 118 w 119"/>
                <a:gd name="T13" fmla="*/ 58 h 451"/>
                <a:gd name="T14" fmla="*/ 118 w 119"/>
                <a:gd name="T15" fmla="*/ 215 h 451"/>
                <a:gd name="T16" fmla="*/ 118 w 119"/>
                <a:gd name="T17" fmla="*/ 411 h 451"/>
                <a:gd name="T18" fmla="*/ 59 w 119"/>
                <a:gd name="T19"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451">
                  <a:moveTo>
                    <a:pt x="59" y="450"/>
                  </a:moveTo>
                  <a:lnTo>
                    <a:pt x="59" y="450"/>
                  </a:lnTo>
                  <a:cubicBezTo>
                    <a:pt x="39" y="450"/>
                    <a:pt x="0" y="430"/>
                    <a:pt x="0" y="411"/>
                  </a:cubicBezTo>
                  <a:cubicBezTo>
                    <a:pt x="0" y="215"/>
                    <a:pt x="0" y="215"/>
                    <a:pt x="0" y="215"/>
                  </a:cubicBezTo>
                  <a:cubicBezTo>
                    <a:pt x="0" y="156"/>
                    <a:pt x="0" y="117"/>
                    <a:pt x="0" y="58"/>
                  </a:cubicBezTo>
                  <a:cubicBezTo>
                    <a:pt x="0" y="38"/>
                    <a:pt x="20" y="0"/>
                    <a:pt x="59" y="0"/>
                  </a:cubicBezTo>
                  <a:cubicBezTo>
                    <a:pt x="79" y="0"/>
                    <a:pt x="98" y="19"/>
                    <a:pt x="118" y="58"/>
                  </a:cubicBezTo>
                  <a:cubicBezTo>
                    <a:pt x="118" y="97"/>
                    <a:pt x="118" y="156"/>
                    <a:pt x="118" y="215"/>
                  </a:cubicBezTo>
                  <a:cubicBezTo>
                    <a:pt x="118" y="411"/>
                    <a:pt x="118" y="411"/>
                    <a:pt x="118" y="411"/>
                  </a:cubicBezTo>
                  <a:cubicBezTo>
                    <a:pt x="118" y="430"/>
                    <a:pt x="98" y="450"/>
                    <a:pt x="59" y="450"/>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1" name="Freeform 11">
              <a:extLst>
                <a:ext uri="{FF2B5EF4-FFF2-40B4-BE49-F238E27FC236}">
                  <a16:creationId xmlns:a16="http://schemas.microsoft.com/office/drawing/2014/main" id="{FD94774E-CA73-84B1-2CA0-7F77E78FBD94}"/>
                </a:ext>
              </a:extLst>
            </p:cNvPr>
            <p:cNvSpPr>
              <a:spLocks noChangeArrowheads="1"/>
            </p:cNvSpPr>
            <p:nvPr/>
          </p:nvSpPr>
          <p:spPr bwMode="auto">
            <a:xfrm>
              <a:off x="2305288" y="3462648"/>
              <a:ext cx="74617" cy="224467"/>
            </a:xfrm>
            <a:custGeom>
              <a:avLst/>
              <a:gdLst>
                <a:gd name="T0" fmla="*/ 59 w 139"/>
                <a:gd name="T1" fmla="*/ 450 h 451"/>
                <a:gd name="T2" fmla="*/ 59 w 139"/>
                <a:gd name="T3" fmla="*/ 450 h 451"/>
                <a:gd name="T4" fmla="*/ 0 w 139"/>
                <a:gd name="T5" fmla="*/ 411 h 451"/>
                <a:gd name="T6" fmla="*/ 0 w 139"/>
                <a:gd name="T7" fmla="*/ 215 h 451"/>
                <a:gd name="T8" fmla="*/ 20 w 139"/>
                <a:gd name="T9" fmla="*/ 58 h 451"/>
                <a:gd name="T10" fmla="*/ 79 w 139"/>
                <a:gd name="T11" fmla="*/ 0 h 451"/>
                <a:gd name="T12" fmla="*/ 118 w 139"/>
                <a:gd name="T13" fmla="*/ 58 h 451"/>
                <a:gd name="T14" fmla="*/ 118 w 139"/>
                <a:gd name="T15" fmla="*/ 215 h 451"/>
                <a:gd name="T16" fmla="*/ 118 w 139"/>
                <a:gd name="T17" fmla="*/ 411 h 451"/>
                <a:gd name="T18" fmla="*/ 59 w 139"/>
                <a:gd name="T19"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451">
                  <a:moveTo>
                    <a:pt x="59" y="450"/>
                  </a:moveTo>
                  <a:lnTo>
                    <a:pt x="59" y="450"/>
                  </a:lnTo>
                  <a:cubicBezTo>
                    <a:pt x="39" y="450"/>
                    <a:pt x="0" y="430"/>
                    <a:pt x="0" y="411"/>
                  </a:cubicBezTo>
                  <a:cubicBezTo>
                    <a:pt x="0" y="215"/>
                    <a:pt x="0" y="215"/>
                    <a:pt x="0" y="215"/>
                  </a:cubicBezTo>
                  <a:cubicBezTo>
                    <a:pt x="0" y="156"/>
                    <a:pt x="0" y="97"/>
                    <a:pt x="20" y="58"/>
                  </a:cubicBezTo>
                  <a:cubicBezTo>
                    <a:pt x="20" y="19"/>
                    <a:pt x="39" y="0"/>
                    <a:pt x="79" y="0"/>
                  </a:cubicBezTo>
                  <a:cubicBezTo>
                    <a:pt x="98" y="0"/>
                    <a:pt x="138" y="38"/>
                    <a:pt x="118" y="58"/>
                  </a:cubicBezTo>
                  <a:cubicBezTo>
                    <a:pt x="118" y="117"/>
                    <a:pt x="118" y="156"/>
                    <a:pt x="118" y="215"/>
                  </a:cubicBezTo>
                  <a:cubicBezTo>
                    <a:pt x="118" y="411"/>
                    <a:pt x="118" y="411"/>
                    <a:pt x="118" y="411"/>
                  </a:cubicBezTo>
                  <a:cubicBezTo>
                    <a:pt x="118" y="430"/>
                    <a:pt x="98" y="450"/>
                    <a:pt x="59" y="450"/>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2" name="Freeform 12">
              <a:extLst>
                <a:ext uri="{FF2B5EF4-FFF2-40B4-BE49-F238E27FC236}">
                  <a16:creationId xmlns:a16="http://schemas.microsoft.com/office/drawing/2014/main" id="{9D295956-D6D6-9FBD-0995-D473CA8FA047}"/>
                </a:ext>
              </a:extLst>
            </p:cNvPr>
            <p:cNvSpPr>
              <a:spLocks noChangeArrowheads="1"/>
            </p:cNvSpPr>
            <p:nvPr/>
          </p:nvSpPr>
          <p:spPr bwMode="auto">
            <a:xfrm>
              <a:off x="4089092" y="3139153"/>
              <a:ext cx="135243" cy="215664"/>
            </a:xfrm>
            <a:custGeom>
              <a:avLst/>
              <a:gdLst>
                <a:gd name="T0" fmla="*/ 195 w 255"/>
                <a:gd name="T1" fmla="*/ 431 h 432"/>
                <a:gd name="T2" fmla="*/ 195 w 255"/>
                <a:gd name="T3" fmla="*/ 431 h 432"/>
                <a:gd name="T4" fmla="*/ 137 w 255"/>
                <a:gd name="T5" fmla="*/ 391 h 432"/>
                <a:gd name="T6" fmla="*/ 19 w 255"/>
                <a:gd name="T7" fmla="*/ 98 h 432"/>
                <a:gd name="T8" fmla="*/ 39 w 255"/>
                <a:gd name="T9" fmla="*/ 20 h 432"/>
                <a:gd name="T10" fmla="*/ 117 w 255"/>
                <a:gd name="T11" fmla="*/ 39 h 432"/>
                <a:gd name="T12" fmla="*/ 254 w 255"/>
                <a:gd name="T13" fmla="*/ 353 h 432"/>
                <a:gd name="T14" fmla="*/ 215 w 255"/>
                <a:gd name="T15" fmla="*/ 431 h 432"/>
                <a:gd name="T16" fmla="*/ 195 w 255"/>
                <a:gd name="T17" fmla="*/ 43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432">
                  <a:moveTo>
                    <a:pt x="195" y="431"/>
                  </a:moveTo>
                  <a:lnTo>
                    <a:pt x="195" y="431"/>
                  </a:lnTo>
                  <a:cubicBezTo>
                    <a:pt x="176" y="431"/>
                    <a:pt x="157" y="412"/>
                    <a:pt x="137" y="391"/>
                  </a:cubicBezTo>
                  <a:cubicBezTo>
                    <a:pt x="117" y="294"/>
                    <a:pt x="59" y="196"/>
                    <a:pt x="19" y="98"/>
                  </a:cubicBezTo>
                  <a:cubicBezTo>
                    <a:pt x="0" y="59"/>
                    <a:pt x="0" y="39"/>
                    <a:pt x="39" y="20"/>
                  </a:cubicBezTo>
                  <a:cubicBezTo>
                    <a:pt x="59" y="0"/>
                    <a:pt x="98" y="0"/>
                    <a:pt x="117" y="39"/>
                  </a:cubicBezTo>
                  <a:cubicBezTo>
                    <a:pt x="176" y="137"/>
                    <a:pt x="215" y="255"/>
                    <a:pt x="254" y="353"/>
                  </a:cubicBezTo>
                  <a:cubicBezTo>
                    <a:pt x="254" y="391"/>
                    <a:pt x="254" y="412"/>
                    <a:pt x="215" y="431"/>
                  </a:cubicBezTo>
                  <a:cubicBezTo>
                    <a:pt x="215" y="431"/>
                    <a:pt x="215" y="431"/>
                    <a:pt x="195" y="431"/>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3" name="Freeform 13">
              <a:extLst>
                <a:ext uri="{FF2B5EF4-FFF2-40B4-BE49-F238E27FC236}">
                  <a16:creationId xmlns:a16="http://schemas.microsoft.com/office/drawing/2014/main" id="{77CE4D14-36EE-8299-13D6-EBEB46D311DE}"/>
                </a:ext>
              </a:extLst>
            </p:cNvPr>
            <p:cNvSpPr>
              <a:spLocks noChangeArrowheads="1"/>
            </p:cNvSpPr>
            <p:nvPr/>
          </p:nvSpPr>
          <p:spPr bwMode="auto">
            <a:xfrm>
              <a:off x="2347260" y="3139153"/>
              <a:ext cx="144570" cy="215664"/>
            </a:xfrm>
            <a:custGeom>
              <a:avLst/>
              <a:gdLst>
                <a:gd name="T0" fmla="*/ 59 w 275"/>
                <a:gd name="T1" fmla="*/ 431 h 432"/>
                <a:gd name="T2" fmla="*/ 59 w 275"/>
                <a:gd name="T3" fmla="*/ 431 h 432"/>
                <a:gd name="T4" fmla="*/ 39 w 275"/>
                <a:gd name="T5" fmla="*/ 431 h 432"/>
                <a:gd name="T6" fmla="*/ 0 w 275"/>
                <a:gd name="T7" fmla="*/ 353 h 432"/>
                <a:gd name="T8" fmla="*/ 157 w 275"/>
                <a:gd name="T9" fmla="*/ 39 h 432"/>
                <a:gd name="T10" fmla="*/ 235 w 275"/>
                <a:gd name="T11" fmla="*/ 20 h 432"/>
                <a:gd name="T12" fmla="*/ 254 w 275"/>
                <a:gd name="T13" fmla="*/ 98 h 432"/>
                <a:gd name="T14" fmla="*/ 117 w 275"/>
                <a:gd name="T15" fmla="*/ 391 h 432"/>
                <a:gd name="T16" fmla="*/ 59 w 275"/>
                <a:gd name="T17" fmla="*/ 43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432">
                  <a:moveTo>
                    <a:pt x="59" y="431"/>
                  </a:moveTo>
                  <a:lnTo>
                    <a:pt x="59" y="431"/>
                  </a:lnTo>
                  <a:cubicBezTo>
                    <a:pt x="59" y="431"/>
                    <a:pt x="59" y="431"/>
                    <a:pt x="39" y="431"/>
                  </a:cubicBezTo>
                  <a:cubicBezTo>
                    <a:pt x="19" y="412"/>
                    <a:pt x="0" y="391"/>
                    <a:pt x="0" y="353"/>
                  </a:cubicBezTo>
                  <a:cubicBezTo>
                    <a:pt x="39" y="235"/>
                    <a:pt x="98" y="137"/>
                    <a:pt x="157" y="39"/>
                  </a:cubicBezTo>
                  <a:cubicBezTo>
                    <a:pt x="176" y="0"/>
                    <a:pt x="195" y="0"/>
                    <a:pt x="235" y="20"/>
                  </a:cubicBezTo>
                  <a:cubicBezTo>
                    <a:pt x="254" y="20"/>
                    <a:pt x="274" y="59"/>
                    <a:pt x="254" y="98"/>
                  </a:cubicBezTo>
                  <a:cubicBezTo>
                    <a:pt x="195" y="176"/>
                    <a:pt x="157" y="294"/>
                    <a:pt x="117" y="391"/>
                  </a:cubicBezTo>
                  <a:cubicBezTo>
                    <a:pt x="98" y="412"/>
                    <a:pt x="78" y="431"/>
                    <a:pt x="59" y="431"/>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4" name="Freeform 14">
              <a:extLst>
                <a:ext uri="{FF2B5EF4-FFF2-40B4-BE49-F238E27FC236}">
                  <a16:creationId xmlns:a16="http://schemas.microsoft.com/office/drawing/2014/main" id="{0B102A7B-C8B1-FCAB-1698-3528566353F2}"/>
                </a:ext>
              </a:extLst>
            </p:cNvPr>
            <p:cNvSpPr>
              <a:spLocks noChangeArrowheads="1"/>
            </p:cNvSpPr>
            <p:nvPr/>
          </p:nvSpPr>
          <p:spPr bwMode="auto">
            <a:xfrm>
              <a:off x="3848921" y="2886077"/>
              <a:ext cx="198200" cy="176052"/>
            </a:xfrm>
            <a:custGeom>
              <a:avLst/>
              <a:gdLst>
                <a:gd name="T0" fmla="*/ 314 w 373"/>
                <a:gd name="T1" fmla="*/ 352 h 353"/>
                <a:gd name="T2" fmla="*/ 314 w 373"/>
                <a:gd name="T3" fmla="*/ 352 h 353"/>
                <a:gd name="T4" fmla="*/ 275 w 373"/>
                <a:gd name="T5" fmla="*/ 333 h 353"/>
                <a:gd name="T6" fmla="*/ 20 w 373"/>
                <a:gd name="T7" fmla="*/ 117 h 353"/>
                <a:gd name="T8" fmla="*/ 20 w 373"/>
                <a:gd name="T9" fmla="*/ 39 h 353"/>
                <a:gd name="T10" fmla="*/ 98 w 373"/>
                <a:gd name="T11" fmla="*/ 19 h 353"/>
                <a:gd name="T12" fmla="*/ 353 w 373"/>
                <a:gd name="T13" fmla="*/ 254 h 353"/>
                <a:gd name="T14" fmla="*/ 353 w 373"/>
                <a:gd name="T15" fmla="*/ 333 h 353"/>
                <a:gd name="T16" fmla="*/ 314 w 373"/>
                <a:gd name="T17" fmla="*/ 35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3">
                  <a:moveTo>
                    <a:pt x="314" y="352"/>
                  </a:moveTo>
                  <a:lnTo>
                    <a:pt x="314" y="352"/>
                  </a:lnTo>
                  <a:cubicBezTo>
                    <a:pt x="294" y="352"/>
                    <a:pt x="275" y="352"/>
                    <a:pt x="275" y="333"/>
                  </a:cubicBezTo>
                  <a:cubicBezTo>
                    <a:pt x="196" y="254"/>
                    <a:pt x="118" y="176"/>
                    <a:pt x="20" y="117"/>
                  </a:cubicBezTo>
                  <a:cubicBezTo>
                    <a:pt x="0" y="98"/>
                    <a:pt x="0" y="59"/>
                    <a:pt x="20" y="39"/>
                  </a:cubicBezTo>
                  <a:cubicBezTo>
                    <a:pt x="20" y="0"/>
                    <a:pt x="59" y="0"/>
                    <a:pt x="98" y="19"/>
                  </a:cubicBezTo>
                  <a:cubicBezTo>
                    <a:pt x="176" y="98"/>
                    <a:pt x="275" y="176"/>
                    <a:pt x="353" y="254"/>
                  </a:cubicBezTo>
                  <a:cubicBezTo>
                    <a:pt x="372" y="274"/>
                    <a:pt x="372" y="313"/>
                    <a:pt x="353" y="333"/>
                  </a:cubicBezTo>
                  <a:cubicBezTo>
                    <a:pt x="333" y="352"/>
                    <a:pt x="314" y="352"/>
                    <a:pt x="314" y="352"/>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5" name="Freeform 15">
              <a:extLst>
                <a:ext uri="{FF2B5EF4-FFF2-40B4-BE49-F238E27FC236}">
                  <a16:creationId xmlns:a16="http://schemas.microsoft.com/office/drawing/2014/main" id="{43506E65-D24F-C1A5-B36A-304827F74F88}"/>
                </a:ext>
              </a:extLst>
            </p:cNvPr>
            <p:cNvSpPr>
              <a:spLocks noChangeArrowheads="1"/>
            </p:cNvSpPr>
            <p:nvPr/>
          </p:nvSpPr>
          <p:spPr bwMode="auto">
            <a:xfrm>
              <a:off x="2533801" y="2886077"/>
              <a:ext cx="198200" cy="176052"/>
            </a:xfrm>
            <a:custGeom>
              <a:avLst/>
              <a:gdLst>
                <a:gd name="T0" fmla="*/ 59 w 373"/>
                <a:gd name="T1" fmla="*/ 352 h 353"/>
                <a:gd name="T2" fmla="*/ 59 w 373"/>
                <a:gd name="T3" fmla="*/ 352 h 353"/>
                <a:gd name="T4" fmla="*/ 20 w 373"/>
                <a:gd name="T5" fmla="*/ 333 h 353"/>
                <a:gd name="T6" fmla="*/ 20 w 373"/>
                <a:gd name="T7" fmla="*/ 254 h 353"/>
                <a:gd name="T8" fmla="*/ 275 w 373"/>
                <a:gd name="T9" fmla="*/ 19 h 353"/>
                <a:gd name="T10" fmla="*/ 353 w 373"/>
                <a:gd name="T11" fmla="*/ 39 h 353"/>
                <a:gd name="T12" fmla="*/ 334 w 373"/>
                <a:gd name="T13" fmla="*/ 117 h 353"/>
                <a:gd name="T14" fmla="*/ 99 w 373"/>
                <a:gd name="T15" fmla="*/ 333 h 353"/>
                <a:gd name="T16" fmla="*/ 59 w 373"/>
                <a:gd name="T17" fmla="*/ 35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3">
                  <a:moveTo>
                    <a:pt x="59" y="352"/>
                  </a:moveTo>
                  <a:lnTo>
                    <a:pt x="59" y="352"/>
                  </a:lnTo>
                  <a:cubicBezTo>
                    <a:pt x="40" y="352"/>
                    <a:pt x="20" y="352"/>
                    <a:pt x="20" y="333"/>
                  </a:cubicBezTo>
                  <a:cubicBezTo>
                    <a:pt x="0" y="313"/>
                    <a:pt x="0" y="274"/>
                    <a:pt x="20" y="254"/>
                  </a:cubicBezTo>
                  <a:cubicBezTo>
                    <a:pt x="99" y="176"/>
                    <a:pt x="177" y="98"/>
                    <a:pt x="275" y="19"/>
                  </a:cubicBezTo>
                  <a:cubicBezTo>
                    <a:pt x="294" y="0"/>
                    <a:pt x="334" y="0"/>
                    <a:pt x="353" y="39"/>
                  </a:cubicBezTo>
                  <a:cubicBezTo>
                    <a:pt x="372" y="59"/>
                    <a:pt x="372" y="98"/>
                    <a:pt x="334" y="117"/>
                  </a:cubicBezTo>
                  <a:cubicBezTo>
                    <a:pt x="255" y="176"/>
                    <a:pt x="177" y="254"/>
                    <a:pt x="99" y="333"/>
                  </a:cubicBezTo>
                  <a:cubicBezTo>
                    <a:pt x="78" y="352"/>
                    <a:pt x="59" y="352"/>
                    <a:pt x="59" y="352"/>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6" name="Freeform 16">
              <a:extLst>
                <a:ext uri="{FF2B5EF4-FFF2-40B4-BE49-F238E27FC236}">
                  <a16:creationId xmlns:a16="http://schemas.microsoft.com/office/drawing/2014/main" id="{7F523624-C579-2BFC-72D2-CB75505724CC}"/>
                </a:ext>
              </a:extLst>
            </p:cNvPr>
            <p:cNvSpPr>
              <a:spLocks noChangeArrowheads="1"/>
            </p:cNvSpPr>
            <p:nvPr/>
          </p:nvSpPr>
          <p:spPr bwMode="auto">
            <a:xfrm>
              <a:off x="3517809" y="2738634"/>
              <a:ext cx="240172" cy="118835"/>
            </a:xfrm>
            <a:custGeom>
              <a:avLst/>
              <a:gdLst>
                <a:gd name="T0" fmla="*/ 392 w 452"/>
                <a:gd name="T1" fmla="*/ 235 h 236"/>
                <a:gd name="T2" fmla="*/ 392 w 452"/>
                <a:gd name="T3" fmla="*/ 235 h 236"/>
                <a:gd name="T4" fmla="*/ 373 w 452"/>
                <a:gd name="T5" fmla="*/ 235 h 236"/>
                <a:gd name="T6" fmla="*/ 59 w 452"/>
                <a:gd name="T7" fmla="*/ 118 h 236"/>
                <a:gd name="T8" fmla="*/ 20 w 452"/>
                <a:gd name="T9" fmla="*/ 39 h 236"/>
                <a:gd name="T10" fmla="*/ 79 w 452"/>
                <a:gd name="T11" fmla="*/ 0 h 236"/>
                <a:gd name="T12" fmla="*/ 411 w 452"/>
                <a:gd name="T13" fmla="*/ 137 h 236"/>
                <a:gd name="T14" fmla="*/ 451 w 452"/>
                <a:gd name="T15" fmla="*/ 215 h 236"/>
                <a:gd name="T16" fmla="*/ 392 w 452"/>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236">
                  <a:moveTo>
                    <a:pt x="392" y="235"/>
                  </a:moveTo>
                  <a:lnTo>
                    <a:pt x="392" y="235"/>
                  </a:lnTo>
                  <a:lnTo>
                    <a:pt x="373" y="235"/>
                  </a:lnTo>
                  <a:cubicBezTo>
                    <a:pt x="275" y="176"/>
                    <a:pt x="157" y="137"/>
                    <a:pt x="59" y="118"/>
                  </a:cubicBezTo>
                  <a:cubicBezTo>
                    <a:pt x="20" y="98"/>
                    <a:pt x="0" y="78"/>
                    <a:pt x="20" y="39"/>
                  </a:cubicBezTo>
                  <a:cubicBezTo>
                    <a:pt x="20" y="19"/>
                    <a:pt x="59" y="0"/>
                    <a:pt x="79" y="0"/>
                  </a:cubicBezTo>
                  <a:cubicBezTo>
                    <a:pt x="196" y="39"/>
                    <a:pt x="314" y="78"/>
                    <a:pt x="411" y="137"/>
                  </a:cubicBezTo>
                  <a:cubicBezTo>
                    <a:pt x="451" y="137"/>
                    <a:pt x="451" y="176"/>
                    <a:pt x="451" y="215"/>
                  </a:cubicBezTo>
                  <a:cubicBezTo>
                    <a:pt x="432" y="235"/>
                    <a:pt x="411" y="235"/>
                    <a:pt x="392" y="235"/>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7" name="Freeform 17">
              <a:extLst>
                <a:ext uri="{FF2B5EF4-FFF2-40B4-BE49-F238E27FC236}">
                  <a16:creationId xmlns:a16="http://schemas.microsoft.com/office/drawing/2014/main" id="{C871968B-DFB0-5BB9-D686-4F03065F0B9E}"/>
                </a:ext>
              </a:extLst>
            </p:cNvPr>
            <p:cNvSpPr>
              <a:spLocks noChangeArrowheads="1"/>
            </p:cNvSpPr>
            <p:nvPr/>
          </p:nvSpPr>
          <p:spPr bwMode="auto">
            <a:xfrm>
              <a:off x="2813614" y="2738634"/>
              <a:ext cx="240172" cy="118835"/>
            </a:xfrm>
            <a:custGeom>
              <a:avLst/>
              <a:gdLst>
                <a:gd name="T0" fmla="*/ 79 w 452"/>
                <a:gd name="T1" fmla="*/ 235 h 236"/>
                <a:gd name="T2" fmla="*/ 79 w 452"/>
                <a:gd name="T3" fmla="*/ 235 h 236"/>
                <a:gd name="T4" fmla="*/ 20 w 452"/>
                <a:gd name="T5" fmla="*/ 215 h 236"/>
                <a:gd name="T6" fmla="*/ 40 w 452"/>
                <a:gd name="T7" fmla="*/ 137 h 236"/>
                <a:gd name="T8" fmla="*/ 373 w 452"/>
                <a:gd name="T9" fmla="*/ 0 h 236"/>
                <a:gd name="T10" fmla="*/ 451 w 452"/>
                <a:gd name="T11" fmla="*/ 39 h 236"/>
                <a:gd name="T12" fmla="*/ 411 w 452"/>
                <a:gd name="T13" fmla="*/ 118 h 236"/>
                <a:gd name="T14" fmla="*/ 98 w 452"/>
                <a:gd name="T15" fmla="*/ 235 h 236"/>
                <a:gd name="T16" fmla="*/ 79 w 452"/>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236">
                  <a:moveTo>
                    <a:pt x="79" y="235"/>
                  </a:moveTo>
                  <a:lnTo>
                    <a:pt x="79" y="235"/>
                  </a:lnTo>
                  <a:cubicBezTo>
                    <a:pt x="40" y="235"/>
                    <a:pt x="20" y="235"/>
                    <a:pt x="20" y="215"/>
                  </a:cubicBezTo>
                  <a:cubicBezTo>
                    <a:pt x="0" y="176"/>
                    <a:pt x="20" y="137"/>
                    <a:pt x="40" y="137"/>
                  </a:cubicBezTo>
                  <a:cubicBezTo>
                    <a:pt x="157" y="78"/>
                    <a:pt x="255" y="39"/>
                    <a:pt x="373" y="0"/>
                  </a:cubicBezTo>
                  <a:cubicBezTo>
                    <a:pt x="411" y="0"/>
                    <a:pt x="431" y="19"/>
                    <a:pt x="451" y="39"/>
                  </a:cubicBezTo>
                  <a:cubicBezTo>
                    <a:pt x="451" y="78"/>
                    <a:pt x="431" y="98"/>
                    <a:pt x="411" y="118"/>
                  </a:cubicBezTo>
                  <a:cubicBezTo>
                    <a:pt x="294" y="137"/>
                    <a:pt x="196" y="176"/>
                    <a:pt x="98" y="235"/>
                  </a:cubicBezTo>
                  <a:cubicBezTo>
                    <a:pt x="79" y="235"/>
                    <a:pt x="79" y="235"/>
                    <a:pt x="79" y="235"/>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8" name="Freeform 18">
              <a:extLst>
                <a:ext uri="{FF2B5EF4-FFF2-40B4-BE49-F238E27FC236}">
                  <a16:creationId xmlns:a16="http://schemas.microsoft.com/office/drawing/2014/main" id="{6CD220B7-4C73-C3EE-CC9A-FF0975B10D93}"/>
                </a:ext>
              </a:extLst>
            </p:cNvPr>
            <p:cNvSpPr>
              <a:spLocks noChangeArrowheads="1"/>
            </p:cNvSpPr>
            <p:nvPr/>
          </p:nvSpPr>
          <p:spPr bwMode="auto">
            <a:xfrm>
              <a:off x="3165710" y="2710024"/>
              <a:ext cx="237841" cy="59418"/>
            </a:xfrm>
            <a:custGeom>
              <a:avLst/>
              <a:gdLst>
                <a:gd name="T0" fmla="*/ 391 w 451"/>
                <a:gd name="T1" fmla="*/ 118 h 119"/>
                <a:gd name="T2" fmla="*/ 391 w 451"/>
                <a:gd name="T3" fmla="*/ 118 h 119"/>
                <a:gd name="T4" fmla="*/ 391 w 451"/>
                <a:gd name="T5" fmla="*/ 118 h 119"/>
                <a:gd name="T6" fmla="*/ 58 w 451"/>
                <a:gd name="T7" fmla="*/ 118 h 119"/>
                <a:gd name="T8" fmla="*/ 0 w 451"/>
                <a:gd name="T9" fmla="*/ 59 h 119"/>
                <a:gd name="T10" fmla="*/ 58 w 451"/>
                <a:gd name="T11" fmla="*/ 0 h 119"/>
                <a:gd name="T12" fmla="*/ 411 w 451"/>
                <a:gd name="T13" fmla="*/ 0 h 119"/>
                <a:gd name="T14" fmla="*/ 450 w 451"/>
                <a:gd name="T15" fmla="*/ 59 h 119"/>
                <a:gd name="T16" fmla="*/ 391 w 451"/>
                <a:gd name="T17"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119">
                  <a:moveTo>
                    <a:pt x="391" y="118"/>
                  </a:moveTo>
                  <a:lnTo>
                    <a:pt x="391" y="118"/>
                  </a:lnTo>
                  <a:lnTo>
                    <a:pt x="391" y="118"/>
                  </a:lnTo>
                  <a:cubicBezTo>
                    <a:pt x="293" y="98"/>
                    <a:pt x="176" y="98"/>
                    <a:pt x="58" y="118"/>
                  </a:cubicBezTo>
                  <a:cubicBezTo>
                    <a:pt x="38" y="118"/>
                    <a:pt x="0" y="98"/>
                    <a:pt x="0" y="59"/>
                  </a:cubicBezTo>
                  <a:cubicBezTo>
                    <a:pt x="0" y="39"/>
                    <a:pt x="19" y="0"/>
                    <a:pt x="58" y="0"/>
                  </a:cubicBezTo>
                  <a:cubicBezTo>
                    <a:pt x="176" y="0"/>
                    <a:pt x="293" y="0"/>
                    <a:pt x="411" y="0"/>
                  </a:cubicBezTo>
                  <a:cubicBezTo>
                    <a:pt x="430" y="0"/>
                    <a:pt x="450" y="39"/>
                    <a:pt x="450" y="59"/>
                  </a:cubicBezTo>
                  <a:cubicBezTo>
                    <a:pt x="450" y="98"/>
                    <a:pt x="430" y="118"/>
                    <a:pt x="391" y="118"/>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49" name="Freeform 19">
              <a:extLst>
                <a:ext uri="{FF2B5EF4-FFF2-40B4-BE49-F238E27FC236}">
                  <a16:creationId xmlns:a16="http://schemas.microsoft.com/office/drawing/2014/main" id="{A39F7B6F-7106-0E63-16C4-F534AEDB2CD7}"/>
                </a:ext>
              </a:extLst>
            </p:cNvPr>
            <p:cNvSpPr>
              <a:spLocks noChangeArrowheads="1"/>
            </p:cNvSpPr>
            <p:nvPr/>
          </p:nvSpPr>
          <p:spPr bwMode="auto">
            <a:xfrm>
              <a:off x="4201017" y="5515858"/>
              <a:ext cx="62959" cy="138641"/>
            </a:xfrm>
            <a:custGeom>
              <a:avLst/>
              <a:gdLst>
                <a:gd name="T0" fmla="*/ 59 w 119"/>
                <a:gd name="T1" fmla="*/ 275 h 276"/>
                <a:gd name="T2" fmla="*/ 59 w 119"/>
                <a:gd name="T3" fmla="*/ 275 h 276"/>
                <a:gd name="T4" fmla="*/ 0 w 119"/>
                <a:gd name="T5" fmla="*/ 235 h 276"/>
                <a:gd name="T6" fmla="*/ 0 w 119"/>
                <a:gd name="T7" fmla="*/ 59 h 276"/>
                <a:gd name="T8" fmla="*/ 59 w 119"/>
                <a:gd name="T9" fmla="*/ 0 h 276"/>
                <a:gd name="T10" fmla="*/ 118 w 119"/>
                <a:gd name="T11" fmla="*/ 59 h 276"/>
                <a:gd name="T12" fmla="*/ 118 w 119"/>
                <a:gd name="T13" fmla="*/ 235 h 276"/>
                <a:gd name="T14" fmla="*/ 59 w 119"/>
                <a:gd name="T15" fmla="*/ 275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6">
                  <a:moveTo>
                    <a:pt x="59" y="275"/>
                  </a:moveTo>
                  <a:lnTo>
                    <a:pt x="59" y="275"/>
                  </a:lnTo>
                  <a:cubicBezTo>
                    <a:pt x="39" y="275"/>
                    <a:pt x="0" y="254"/>
                    <a:pt x="0" y="235"/>
                  </a:cubicBezTo>
                  <a:cubicBezTo>
                    <a:pt x="0" y="59"/>
                    <a:pt x="0" y="59"/>
                    <a:pt x="0" y="59"/>
                  </a:cubicBezTo>
                  <a:cubicBezTo>
                    <a:pt x="0" y="19"/>
                    <a:pt x="39" y="0"/>
                    <a:pt x="59" y="0"/>
                  </a:cubicBezTo>
                  <a:cubicBezTo>
                    <a:pt x="98" y="0"/>
                    <a:pt x="118" y="19"/>
                    <a:pt x="118" y="59"/>
                  </a:cubicBezTo>
                  <a:cubicBezTo>
                    <a:pt x="118" y="235"/>
                    <a:pt x="118" y="235"/>
                    <a:pt x="118" y="235"/>
                  </a:cubicBezTo>
                  <a:cubicBezTo>
                    <a:pt x="118" y="254"/>
                    <a:pt x="98" y="275"/>
                    <a:pt x="59" y="275"/>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0" name="Freeform 20">
              <a:extLst>
                <a:ext uri="{FF2B5EF4-FFF2-40B4-BE49-F238E27FC236}">
                  <a16:creationId xmlns:a16="http://schemas.microsoft.com/office/drawing/2014/main" id="{D5BEACCD-29F7-2F9D-1BF7-974C8C82E787}"/>
                </a:ext>
              </a:extLst>
            </p:cNvPr>
            <p:cNvSpPr>
              <a:spLocks noChangeArrowheads="1"/>
            </p:cNvSpPr>
            <p:nvPr/>
          </p:nvSpPr>
          <p:spPr bwMode="auto">
            <a:xfrm>
              <a:off x="6096748" y="3541872"/>
              <a:ext cx="62957" cy="136440"/>
            </a:xfrm>
            <a:custGeom>
              <a:avLst/>
              <a:gdLst>
                <a:gd name="T0" fmla="*/ 59 w 119"/>
                <a:gd name="T1" fmla="*/ 274 h 275"/>
                <a:gd name="T2" fmla="*/ 59 w 119"/>
                <a:gd name="T3" fmla="*/ 274 h 275"/>
                <a:gd name="T4" fmla="*/ 0 w 119"/>
                <a:gd name="T5" fmla="*/ 215 h 275"/>
                <a:gd name="T6" fmla="*/ 0 w 119"/>
                <a:gd name="T7" fmla="*/ 59 h 275"/>
                <a:gd name="T8" fmla="*/ 59 w 119"/>
                <a:gd name="T9" fmla="*/ 0 h 275"/>
                <a:gd name="T10" fmla="*/ 118 w 119"/>
                <a:gd name="T11" fmla="*/ 59 h 275"/>
                <a:gd name="T12" fmla="*/ 118 w 119"/>
                <a:gd name="T13" fmla="*/ 215 h 275"/>
                <a:gd name="T14" fmla="*/ 59 w 119"/>
                <a:gd name="T15" fmla="*/ 274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5">
                  <a:moveTo>
                    <a:pt x="59" y="274"/>
                  </a:moveTo>
                  <a:lnTo>
                    <a:pt x="59" y="274"/>
                  </a:lnTo>
                  <a:cubicBezTo>
                    <a:pt x="39" y="274"/>
                    <a:pt x="0" y="255"/>
                    <a:pt x="0" y="215"/>
                  </a:cubicBezTo>
                  <a:cubicBezTo>
                    <a:pt x="0" y="59"/>
                    <a:pt x="0" y="59"/>
                    <a:pt x="0" y="59"/>
                  </a:cubicBezTo>
                  <a:cubicBezTo>
                    <a:pt x="0" y="20"/>
                    <a:pt x="39" y="0"/>
                    <a:pt x="59" y="0"/>
                  </a:cubicBezTo>
                  <a:cubicBezTo>
                    <a:pt x="98" y="0"/>
                    <a:pt x="118" y="20"/>
                    <a:pt x="118" y="59"/>
                  </a:cubicBezTo>
                  <a:cubicBezTo>
                    <a:pt x="118" y="215"/>
                    <a:pt x="118" y="215"/>
                    <a:pt x="118" y="215"/>
                  </a:cubicBezTo>
                  <a:cubicBezTo>
                    <a:pt x="118" y="255"/>
                    <a:pt x="98" y="274"/>
                    <a:pt x="59" y="274"/>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1" name="Freeform 21">
              <a:extLst>
                <a:ext uri="{FF2B5EF4-FFF2-40B4-BE49-F238E27FC236}">
                  <a16:creationId xmlns:a16="http://schemas.microsoft.com/office/drawing/2014/main" id="{F6F90E56-3CE0-7777-E275-B09030A96161}"/>
                </a:ext>
              </a:extLst>
            </p:cNvPr>
            <p:cNvSpPr>
              <a:spLocks noChangeArrowheads="1"/>
            </p:cNvSpPr>
            <p:nvPr/>
          </p:nvSpPr>
          <p:spPr bwMode="auto">
            <a:xfrm>
              <a:off x="5073100" y="6424727"/>
              <a:ext cx="237841" cy="59418"/>
            </a:xfrm>
            <a:custGeom>
              <a:avLst/>
              <a:gdLst>
                <a:gd name="T0" fmla="*/ 215 w 451"/>
                <a:gd name="T1" fmla="*/ 117 h 118"/>
                <a:gd name="T2" fmla="*/ 215 w 451"/>
                <a:gd name="T3" fmla="*/ 117 h 118"/>
                <a:gd name="T4" fmla="*/ 58 w 451"/>
                <a:gd name="T5" fmla="*/ 117 h 118"/>
                <a:gd name="T6" fmla="*/ 0 w 451"/>
                <a:gd name="T7" fmla="*/ 59 h 118"/>
                <a:gd name="T8" fmla="*/ 58 w 451"/>
                <a:gd name="T9" fmla="*/ 0 h 118"/>
                <a:gd name="T10" fmla="*/ 392 w 451"/>
                <a:gd name="T11" fmla="*/ 0 h 118"/>
                <a:gd name="T12" fmla="*/ 450 w 451"/>
                <a:gd name="T13" fmla="*/ 59 h 118"/>
                <a:gd name="T14" fmla="*/ 411 w 451"/>
                <a:gd name="T15" fmla="*/ 117 h 118"/>
                <a:gd name="T16" fmla="*/ 215 w 451"/>
                <a:gd name="T17"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118">
                  <a:moveTo>
                    <a:pt x="215" y="117"/>
                  </a:moveTo>
                  <a:lnTo>
                    <a:pt x="215" y="117"/>
                  </a:lnTo>
                  <a:cubicBezTo>
                    <a:pt x="157" y="117"/>
                    <a:pt x="98" y="117"/>
                    <a:pt x="58" y="117"/>
                  </a:cubicBezTo>
                  <a:cubicBezTo>
                    <a:pt x="19" y="117"/>
                    <a:pt x="0" y="98"/>
                    <a:pt x="0" y="59"/>
                  </a:cubicBezTo>
                  <a:cubicBezTo>
                    <a:pt x="0" y="39"/>
                    <a:pt x="39" y="0"/>
                    <a:pt x="58" y="0"/>
                  </a:cubicBezTo>
                  <a:cubicBezTo>
                    <a:pt x="176" y="20"/>
                    <a:pt x="274" y="20"/>
                    <a:pt x="392" y="0"/>
                  </a:cubicBezTo>
                  <a:cubicBezTo>
                    <a:pt x="431" y="0"/>
                    <a:pt x="450" y="20"/>
                    <a:pt x="450" y="59"/>
                  </a:cubicBezTo>
                  <a:cubicBezTo>
                    <a:pt x="450" y="78"/>
                    <a:pt x="431" y="117"/>
                    <a:pt x="411" y="117"/>
                  </a:cubicBezTo>
                  <a:cubicBezTo>
                    <a:pt x="333" y="117"/>
                    <a:pt x="274" y="117"/>
                    <a:pt x="215" y="117"/>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2" name="Freeform 22">
              <a:extLst>
                <a:ext uri="{FF2B5EF4-FFF2-40B4-BE49-F238E27FC236}">
                  <a16:creationId xmlns:a16="http://schemas.microsoft.com/office/drawing/2014/main" id="{42599CFE-598B-E3E3-9097-E204B773370B}"/>
                </a:ext>
              </a:extLst>
            </p:cNvPr>
            <p:cNvSpPr>
              <a:spLocks noChangeArrowheads="1"/>
            </p:cNvSpPr>
            <p:nvPr/>
          </p:nvSpPr>
          <p:spPr bwMode="auto">
            <a:xfrm>
              <a:off x="4721003" y="6336701"/>
              <a:ext cx="237841" cy="118835"/>
            </a:xfrm>
            <a:custGeom>
              <a:avLst/>
              <a:gdLst>
                <a:gd name="T0" fmla="*/ 391 w 451"/>
                <a:gd name="T1" fmla="*/ 236 h 237"/>
                <a:gd name="T2" fmla="*/ 391 w 451"/>
                <a:gd name="T3" fmla="*/ 236 h 237"/>
                <a:gd name="T4" fmla="*/ 372 w 451"/>
                <a:gd name="T5" fmla="*/ 236 h 237"/>
                <a:gd name="T6" fmla="*/ 39 w 451"/>
                <a:gd name="T7" fmla="*/ 118 h 237"/>
                <a:gd name="T8" fmla="*/ 19 w 451"/>
                <a:gd name="T9" fmla="*/ 40 h 237"/>
                <a:gd name="T10" fmla="*/ 97 w 451"/>
                <a:gd name="T11" fmla="*/ 20 h 237"/>
                <a:gd name="T12" fmla="*/ 411 w 451"/>
                <a:gd name="T13" fmla="*/ 138 h 237"/>
                <a:gd name="T14" fmla="*/ 450 w 451"/>
                <a:gd name="T15" fmla="*/ 197 h 237"/>
                <a:gd name="T16" fmla="*/ 391 w 451"/>
                <a:gd name="T1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237">
                  <a:moveTo>
                    <a:pt x="391" y="236"/>
                  </a:moveTo>
                  <a:lnTo>
                    <a:pt x="391" y="236"/>
                  </a:lnTo>
                  <a:lnTo>
                    <a:pt x="372" y="236"/>
                  </a:lnTo>
                  <a:cubicBezTo>
                    <a:pt x="254" y="216"/>
                    <a:pt x="156" y="177"/>
                    <a:pt x="39" y="118"/>
                  </a:cubicBezTo>
                  <a:cubicBezTo>
                    <a:pt x="19" y="98"/>
                    <a:pt x="0" y="79"/>
                    <a:pt x="19" y="40"/>
                  </a:cubicBezTo>
                  <a:cubicBezTo>
                    <a:pt x="39" y="20"/>
                    <a:pt x="59" y="0"/>
                    <a:pt x="97" y="20"/>
                  </a:cubicBezTo>
                  <a:cubicBezTo>
                    <a:pt x="196" y="59"/>
                    <a:pt x="294" y="98"/>
                    <a:pt x="411" y="138"/>
                  </a:cubicBezTo>
                  <a:cubicBezTo>
                    <a:pt x="431" y="138"/>
                    <a:pt x="450" y="177"/>
                    <a:pt x="450" y="197"/>
                  </a:cubicBezTo>
                  <a:cubicBezTo>
                    <a:pt x="431" y="216"/>
                    <a:pt x="411" y="236"/>
                    <a:pt x="391" y="236"/>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3" name="Freeform 23">
              <a:extLst>
                <a:ext uri="{FF2B5EF4-FFF2-40B4-BE49-F238E27FC236}">
                  <a16:creationId xmlns:a16="http://schemas.microsoft.com/office/drawing/2014/main" id="{764A5F86-330A-9CCD-28B2-F31E9FFA2D98}"/>
                </a:ext>
              </a:extLst>
            </p:cNvPr>
            <p:cNvSpPr>
              <a:spLocks noChangeArrowheads="1"/>
            </p:cNvSpPr>
            <p:nvPr/>
          </p:nvSpPr>
          <p:spPr bwMode="auto">
            <a:xfrm>
              <a:off x="5425198" y="6325699"/>
              <a:ext cx="237841" cy="127638"/>
            </a:xfrm>
            <a:custGeom>
              <a:avLst/>
              <a:gdLst>
                <a:gd name="T0" fmla="*/ 59 w 451"/>
                <a:gd name="T1" fmla="*/ 255 h 256"/>
                <a:gd name="T2" fmla="*/ 59 w 451"/>
                <a:gd name="T3" fmla="*/ 255 h 256"/>
                <a:gd name="T4" fmla="*/ 19 w 451"/>
                <a:gd name="T5" fmla="*/ 216 h 256"/>
                <a:gd name="T6" fmla="*/ 59 w 451"/>
                <a:gd name="T7" fmla="*/ 137 h 256"/>
                <a:gd name="T8" fmla="*/ 353 w 451"/>
                <a:gd name="T9" fmla="*/ 19 h 256"/>
                <a:gd name="T10" fmla="*/ 431 w 451"/>
                <a:gd name="T11" fmla="*/ 39 h 256"/>
                <a:gd name="T12" fmla="*/ 411 w 451"/>
                <a:gd name="T13" fmla="*/ 117 h 256"/>
                <a:gd name="T14" fmla="*/ 78 w 451"/>
                <a:gd name="T15" fmla="*/ 255 h 256"/>
                <a:gd name="T16" fmla="*/ 59 w 451"/>
                <a:gd name="T17"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256">
                  <a:moveTo>
                    <a:pt x="59" y="255"/>
                  </a:moveTo>
                  <a:lnTo>
                    <a:pt x="59" y="255"/>
                  </a:lnTo>
                  <a:cubicBezTo>
                    <a:pt x="39" y="255"/>
                    <a:pt x="19" y="235"/>
                    <a:pt x="19" y="216"/>
                  </a:cubicBezTo>
                  <a:cubicBezTo>
                    <a:pt x="0" y="176"/>
                    <a:pt x="19" y="157"/>
                    <a:pt x="59" y="137"/>
                  </a:cubicBezTo>
                  <a:cubicBezTo>
                    <a:pt x="156" y="117"/>
                    <a:pt x="254" y="78"/>
                    <a:pt x="353" y="19"/>
                  </a:cubicBezTo>
                  <a:cubicBezTo>
                    <a:pt x="391" y="0"/>
                    <a:pt x="431" y="19"/>
                    <a:pt x="431" y="39"/>
                  </a:cubicBezTo>
                  <a:cubicBezTo>
                    <a:pt x="450" y="78"/>
                    <a:pt x="431" y="98"/>
                    <a:pt x="411" y="117"/>
                  </a:cubicBezTo>
                  <a:cubicBezTo>
                    <a:pt x="313" y="176"/>
                    <a:pt x="196" y="216"/>
                    <a:pt x="78" y="255"/>
                  </a:cubicBezTo>
                  <a:cubicBezTo>
                    <a:pt x="78" y="255"/>
                    <a:pt x="78" y="255"/>
                    <a:pt x="59" y="255"/>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4" name="Freeform 24">
              <a:extLst>
                <a:ext uri="{FF2B5EF4-FFF2-40B4-BE49-F238E27FC236}">
                  <a16:creationId xmlns:a16="http://schemas.microsoft.com/office/drawing/2014/main" id="{AC709F3A-3095-520C-4993-880761462D05}"/>
                </a:ext>
              </a:extLst>
            </p:cNvPr>
            <p:cNvSpPr>
              <a:spLocks noChangeArrowheads="1"/>
            </p:cNvSpPr>
            <p:nvPr/>
          </p:nvSpPr>
          <p:spPr bwMode="auto">
            <a:xfrm>
              <a:off x="4429531" y="6140844"/>
              <a:ext cx="207528" cy="167249"/>
            </a:xfrm>
            <a:custGeom>
              <a:avLst/>
              <a:gdLst>
                <a:gd name="T0" fmla="*/ 314 w 393"/>
                <a:gd name="T1" fmla="*/ 333 h 334"/>
                <a:gd name="T2" fmla="*/ 314 w 393"/>
                <a:gd name="T3" fmla="*/ 333 h 334"/>
                <a:gd name="T4" fmla="*/ 294 w 393"/>
                <a:gd name="T5" fmla="*/ 333 h 334"/>
                <a:gd name="T6" fmla="*/ 20 w 393"/>
                <a:gd name="T7" fmla="*/ 97 h 334"/>
                <a:gd name="T8" fmla="*/ 20 w 393"/>
                <a:gd name="T9" fmla="*/ 19 h 334"/>
                <a:gd name="T10" fmla="*/ 118 w 393"/>
                <a:gd name="T11" fmla="*/ 19 h 334"/>
                <a:gd name="T12" fmla="*/ 353 w 393"/>
                <a:gd name="T13" fmla="*/ 235 h 334"/>
                <a:gd name="T14" fmla="*/ 372 w 393"/>
                <a:gd name="T15" fmla="*/ 313 h 334"/>
                <a:gd name="T16" fmla="*/ 314 w 393"/>
                <a:gd name="T17" fmla="*/ 33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34">
                  <a:moveTo>
                    <a:pt x="314" y="333"/>
                  </a:moveTo>
                  <a:lnTo>
                    <a:pt x="314" y="333"/>
                  </a:lnTo>
                  <a:lnTo>
                    <a:pt x="294" y="333"/>
                  </a:lnTo>
                  <a:cubicBezTo>
                    <a:pt x="196" y="254"/>
                    <a:pt x="98" y="176"/>
                    <a:pt x="20" y="97"/>
                  </a:cubicBezTo>
                  <a:cubicBezTo>
                    <a:pt x="0" y="78"/>
                    <a:pt x="0" y="39"/>
                    <a:pt x="20" y="19"/>
                  </a:cubicBezTo>
                  <a:cubicBezTo>
                    <a:pt x="59" y="0"/>
                    <a:pt x="78" y="0"/>
                    <a:pt x="118" y="19"/>
                  </a:cubicBezTo>
                  <a:cubicBezTo>
                    <a:pt x="176" y="97"/>
                    <a:pt x="275" y="176"/>
                    <a:pt x="353" y="235"/>
                  </a:cubicBezTo>
                  <a:cubicBezTo>
                    <a:pt x="372" y="254"/>
                    <a:pt x="392" y="294"/>
                    <a:pt x="372" y="313"/>
                  </a:cubicBezTo>
                  <a:cubicBezTo>
                    <a:pt x="353" y="333"/>
                    <a:pt x="333" y="333"/>
                    <a:pt x="314" y="333"/>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5" name="Freeform 25">
              <a:extLst>
                <a:ext uri="{FF2B5EF4-FFF2-40B4-BE49-F238E27FC236}">
                  <a16:creationId xmlns:a16="http://schemas.microsoft.com/office/drawing/2014/main" id="{82227F32-57BC-0185-5F18-E65756405B27}"/>
                </a:ext>
              </a:extLst>
            </p:cNvPr>
            <p:cNvSpPr>
              <a:spLocks noChangeArrowheads="1"/>
            </p:cNvSpPr>
            <p:nvPr/>
          </p:nvSpPr>
          <p:spPr bwMode="auto">
            <a:xfrm>
              <a:off x="5744650" y="6121037"/>
              <a:ext cx="198201" cy="176052"/>
            </a:xfrm>
            <a:custGeom>
              <a:avLst/>
              <a:gdLst>
                <a:gd name="T0" fmla="*/ 59 w 373"/>
                <a:gd name="T1" fmla="*/ 352 h 353"/>
                <a:gd name="T2" fmla="*/ 59 w 373"/>
                <a:gd name="T3" fmla="*/ 352 h 353"/>
                <a:gd name="T4" fmla="*/ 20 w 373"/>
                <a:gd name="T5" fmla="*/ 333 h 353"/>
                <a:gd name="T6" fmla="*/ 39 w 373"/>
                <a:gd name="T7" fmla="*/ 254 h 353"/>
                <a:gd name="T8" fmla="*/ 274 w 373"/>
                <a:gd name="T9" fmla="*/ 39 h 353"/>
                <a:gd name="T10" fmla="*/ 352 w 373"/>
                <a:gd name="T11" fmla="*/ 19 h 353"/>
                <a:gd name="T12" fmla="*/ 352 w 373"/>
                <a:gd name="T13" fmla="*/ 117 h 353"/>
                <a:gd name="T14" fmla="*/ 98 w 373"/>
                <a:gd name="T15" fmla="*/ 352 h 353"/>
                <a:gd name="T16" fmla="*/ 59 w 373"/>
                <a:gd name="T17" fmla="*/ 35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3">
                  <a:moveTo>
                    <a:pt x="59" y="352"/>
                  </a:moveTo>
                  <a:lnTo>
                    <a:pt x="59" y="352"/>
                  </a:lnTo>
                  <a:cubicBezTo>
                    <a:pt x="59" y="352"/>
                    <a:pt x="39" y="352"/>
                    <a:pt x="20" y="333"/>
                  </a:cubicBezTo>
                  <a:cubicBezTo>
                    <a:pt x="0" y="313"/>
                    <a:pt x="0" y="274"/>
                    <a:pt x="39" y="254"/>
                  </a:cubicBezTo>
                  <a:cubicBezTo>
                    <a:pt x="117" y="195"/>
                    <a:pt x="196" y="117"/>
                    <a:pt x="274" y="39"/>
                  </a:cubicBezTo>
                  <a:cubicBezTo>
                    <a:pt x="294" y="19"/>
                    <a:pt x="333" y="0"/>
                    <a:pt x="352" y="19"/>
                  </a:cubicBezTo>
                  <a:cubicBezTo>
                    <a:pt x="372" y="58"/>
                    <a:pt x="372" y="78"/>
                    <a:pt x="352" y="117"/>
                  </a:cubicBezTo>
                  <a:cubicBezTo>
                    <a:pt x="274" y="195"/>
                    <a:pt x="196" y="274"/>
                    <a:pt x="98" y="352"/>
                  </a:cubicBezTo>
                  <a:cubicBezTo>
                    <a:pt x="98" y="352"/>
                    <a:pt x="78" y="352"/>
                    <a:pt x="59" y="352"/>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6" name="Freeform 26">
              <a:extLst>
                <a:ext uri="{FF2B5EF4-FFF2-40B4-BE49-F238E27FC236}">
                  <a16:creationId xmlns:a16="http://schemas.microsoft.com/office/drawing/2014/main" id="{5048C80B-15C3-1401-2F6A-B6DD9C72385E}"/>
                </a:ext>
              </a:extLst>
            </p:cNvPr>
            <p:cNvSpPr>
              <a:spLocks noChangeArrowheads="1"/>
            </p:cNvSpPr>
            <p:nvPr/>
          </p:nvSpPr>
          <p:spPr bwMode="auto">
            <a:xfrm>
              <a:off x="4242989" y="5848156"/>
              <a:ext cx="144570" cy="215664"/>
            </a:xfrm>
            <a:custGeom>
              <a:avLst/>
              <a:gdLst>
                <a:gd name="T0" fmla="*/ 215 w 275"/>
                <a:gd name="T1" fmla="*/ 431 h 432"/>
                <a:gd name="T2" fmla="*/ 215 w 275"/>
                <a:gd name="T3" fmla="*/ 431 h 432"/>
                <a:gd name="T4" fmla="*/ 176 w 275"/>
                <a:gd name="T5" fmla="*/ 392 h 432"/>
                <a:gd name="T6" fmla="*/ 19 w 275"/>
                <a:gd name="T7" fmla="*/ 79 h 432"/>
                <a:gd name="T8" fmla="*/ 58 w 275"/>
                <a:gd name="T9" fmla="*/ 0 h 432"/>
                <a:gd name="T10" fmla="*/ 117 w 275"/>
                <a:gd name="T11" fmla="*/ 39 h 432"/>
                <a:gd name="T12" fmla="*/ 254 w 275"/>
                <a:gd name="T13" fmla="*/ 333 h 432"/>
                <a:gd name="T14" fmla="*/ 235 w 275"/>
                <a:gd name="T15" fmla="*/ 412 h 432"/>
                <a:gd name="T16" fmla="*/ 215 w 275"/>
                <a:gd name="T17" fmla="*/ 43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432">
                  <a:moveTo>
                    <a:pt x="215" y="431"/>
                  </a:moveTo>
                  <a:lnTo>
                    <a:pt x="215" y="431"/>
                  </a:lnTo>
                  <a:cubicBezTo>
                    <a:pt x="195" y="431"/>
                    <a:pt x="176" y="412"/>
                    <a:pt x="176" y="392"/>
                  </a:cubicBezTo>
                  <a:cubicBezTo>
                    <a:pt x="98" y="294"/>
                    <a:pt x="58" y="196"/>
                    <a:pt x="19" y="79"/>
                  </a:cubicBezTo>
                  <a:cubicBezTo>
                    <a:pt x="0" y="59"/>
                    <a:pt x="19" y="20"/>
                    <a:pt x="58" y="0"/>
                  </a:cubicBezTo>
                  <a:cubicBezTo>
                    <a:pt x="78" y="0"/>
                    <a:pt x="117" y="20"/>
                    <a:pt x="117" y="39"/>
                  </a:cubicBezTo>
                  <a:cubicBezTo>
                    <a:pt x="157" y="157"/>
                    <a:pt x="215" y="255"/>
                    <a:pt x="254" y="333"/>
                  </a:cubicBezTo>
                  <a:cubicBezTo>
                    <a:pt x="274" y="372"/>
                    <a:pt x="274" y="412"/>
                    <a:pt x="235" y="412"/>
                  </a:cubicBezTo>
                  <a:cubicBezTo>
                    <a:pt x="235" y="431"/>
                    <a:pt x="215" y="431"/>
                    <a:pt x="215" y="431"/>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7" name="Freeform 27">
              <a:extLst>
                <a:ext uri="{FF2B5EF4-FFF2-40B4-BE49-F238E27FC236}">
                  <a16:creationId xmlns:a16="http://schemas.microsoft.com/office/drawing/2014/main" id="{52606D90-32B0-3172-F8E1-34579B0F9DA4}"/>
                </a:ext>
              </a:extLst>
            </p:cNvPr>
            <p:cNvSpPr>
              <a:spLocks noChangeArrowheads="1"/>
            </p:cNvSpPr>
            <p:nvPr/>
          </p:nvSpPr>
          <p:spPr bwMode="auto">
            <a:xfrm>
              <a:off x="5984823" y="5828351"/>
              <a:ext cx="144570" cy="215664"/>
            </a:xfrm>
            <a:custGeom>
              <a:avLst/>
              <a:gdLst>
                <a:gd name="T0" fmla="*/ 58 w 275"/>
                <a:gd name="T1" fmla="*/ 431 h 432"/>
                <a:gd name="T2" fmla="*/ 58 w 275"/>
                <a:gd name="T3" fmla="*/ 431 h 432"/>
                <a:gd name="T4" fmla="*/ 39 w 275"/>
                <a:gd name="T5" fmla="*/ 431 h 432"/>
                <a:gd name="T6" fmla="*/ 19 w 275"/>
                <a:gd name="T7" fmla="*/ 353 h 432"/>
                <a:gd name="T8" fmla="*/ 157 w 275"/>
                <a:gd name="T9" fmla="*/ 59 h 432"/>
                <a:gd name="T10" fmla="*/ 215 w 275"/>
                <a:gd name="T11" fmla="*/ 19 h 432"/>
                <a:gd name="T12" fmla="*/ 254 w 275"/>
                <a:gd name="T13" fmla="*/ 78 h 432"/>
                <a:gd name="T14" fmla="*/ 117 w 275"/>
                <a:gd name="T15" fmla="*/ 411 h 432"/>
                <a:gd name="T16" fmla="*/ 58 w 275"/>
                <a:gd name="T17" fmla="*/ 43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432">
                  <a:moveTo>
                    <a:pt x="58" y="431"/>
                  </a:moveTo>
                  <a:lnTo>
                    <a:pt x="58" y="431"/>
                  </a:lnTo>
                  <a:lnTo>
                    <a:pt x="39" y="431"/>
                  </a:lnTo>
                  <a:cubicBezTo>
                    <a:pt x="19" y="411"/>
                    <a:pt x="0" y="372"/>
                    <a:pt x="19" y="353"/>
                  </a:cubicBezTo>
                  <a:cubicBezTo>
                    <a:pt x="78" y="254"/>
                    <a:pt x="117" y="157"/>
                    <a:pt x="157" y="59"/>
                  </a:cubicBezTo>
                  <a:cubicBezTo>
                    <a:pt x="157" y="19"/>
                    <a:pt x="195" y="0"/>
                    <a:pt x="215" y="19"/>
                  </a:cubicBezTo>
                  <a:cubicBezTo>
                    <a:pt x="254" y="19"/>
                    <a:pt x="274" y="59"/>
                    <a:pt x="254" y="78"/>
                  </a:cubicBezTo>
                  <a:cubicBezTo>
                    <a:pt x="215" y="196"/>
                    <a:pt x="176" y="313"/>
                    <a:pt x="117" y="411"/>
                  </a:cubicBezTo>
                  <a:cubicBezTo>
                    <a:pt x="98" y="431"/>
                    <a:pt x="78" y="431"/>
                    <a:pt x="58" y="431"/>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8" name="Freeform 28">
              <a:extLst>
                <a:ext uri="{FF2B5EF4-FFF2-40B4-BE49-F238E27FC236}">
                  <a16:creationId xmlns:a16="http://schemas.microsoft.com/office/drawing/2014/main" id="{D7073261-5956-7046-8995-275100B6E527}"/>
                </a:ext>
              </a:extLst>
            </p:cNvPr>
            <p:cNvSpPr>
              <a:spLocks noChangeArrowheads="1"/>
            </p:cNvSpPr>
            <p:nvPr/>
          </p:nvSpPr>
          <p:spPr bwMode="auto">
            <a:xfrm>
              <a:off x="6096748" y="5496052"/>
              <a:ext cx="62957" cy="224467"/>
            </a:xfrm>
            <a:custGeom>
              <a:avLst/>
              <a:gdLst>
                <a:gd name="T0" fmla="*/ 59 w 119"/>
                <a:gd name="T1" fmla="*/ 450 h 451"/>
                <a:gd name="T2" fmla="*/ 59 w 119"/>
                <a:gd name="T3" fmla="*/ 450 h 451"/>
                <a:gd name="T4" fmla="*/ 59 w 119"/>
                <a:gd name="T5" fmla="*/ 450 h 451"/>
                <a:gd name="T6" fmla="*/ 0 w 119"/>
                <a:gd name="T7" fmla="*/ 392 h 451"/>
                <a:gd name="T8" fmla="*/ 0 w 119"/>
                <a:gd name="T9" fmla="*/ 274 h 451"/>
                <a:gd name="T10" fmla="*/ 0 w 119"/>
                <a:gd name="T11" fmla="*/ 58 h 451"/>
                <a:gd name="T12" fmla="*/ 59 w 119"/>
                <a:gd name="T13" fmla="*/ 0 h 451"/>
                <a:gd name="T14" fmla="*/ 118 w 119"/>
                <a:gd name="T15" fmla="*/ 58 h 451"/>
                <a:gd name="T16" fmla="*/ 118 w 119"/>
                <a:gd name="T17" fmla="*/ 274 h 451"/>
                <a:gd name="T18" fmla="*/ 118 w 119"/>
                <a:gd name="T19" fmla="*/ 411 h 451"/>
                <a:gd name="T20" fmla="*/ 59 w 119"/>
                <a:gd name="T21"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451">
                  <a:moveTo>
                    <a:pt x="59" y="450"/>
                  </a:moveTo>
                  <a:lnTo>
                    <a:pt x="59" y="450"/>
                  </a:lnTo>
                  <a:lnTo>
                    <a:pt x="59" y="450"/>
                  </a:lnTo>
                  <a:cubicBezTo>
                    <a:pt x="20" y="450"/>
                    <a:pt x="0" y="431"/>
                    <a:pt x="0" y="392"/>
                  </a:cubicBezTo>
                  <a:cubicBezTo>
                    <a:pt x="0" y="352"/>
                    <a:pt x="0" y="314"/>
                    <a:pt x="0" y="274"/>
                  </a:cubicBezTo>
                  <a:cubicBezTo>
                    <a:pt x="0" y="58"/>
                    <a:pt x="0" y="58"/>
                    <a:pt x="0" y="58"/>
                  </a:cubicBezTo>
                  <a:cubicBezTo>
                    <a:pt x="0" y="39"/>
                    <a:pt x="39" y="0"/>
                    <a:pt x="59" y="0"/>
                  </a:cubicBezTo>
                  <a:cubicBezTo>
                    <a:pt x="98" y="0"/>
                    <a:pt x="118" y="39"/>
                    <a:pt x="118" y="58"/>
                  </a:cubicBezTo>
                  <a:cubicBezTo>
                    <a:pt x="118" y="274"/>
                    <a:pt x="118" y="274"/>
                    <a:pt x="118" y="274"/>
                  </a:cubicBezTo>
                  <a:cubicBezTo>
                    <a:pt x="118" y="314"/>
                    <a:pt x="118" y="352"/>
                    <a:pt x="118" y="411"/>
                  </a:cubicBezTo>
                  <a:cubicBezTo>
                    <a:pt x="118" y="431"/>
                    <a:pt x="78" y="450"/>
                    <a:pt x="59" y="450"/>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59" name="Freeform 29">
              <a:extLst>
                <a:ext uri="{FF2B5EF4-FFF2-40B4-BE49-F238E27FC236}">
                  <a16:creationId xmlns:a16="http://schemas.microsoft.com/office/drawing/2014/main" id="{7CCED8BB-E3C7-49C0-9486-BFCE30AC87E0}"/>
                </a:ext>
              </a:extLst>
            </p:cNvPr>
            <p:cNvSpPr>
              <a:spLocks noChangeArrowheads="1"/>
            </p:cNvSpPr>
            <p:nvPr/>
          </p:nvSpPr>
          <p:spPr bwMode="auto">
            <a:xfrm>
              <a:off x="6096748" y="5152750"/>
              <a:ext cx="62957" cy="235471"/>
            </a:xfrm>
            <a:custGeom>
              <a:avLst/>
              <a:gdLst>
                <a:gd name="T0" fmla="*/ 59 w 119"/>
                <a:gd name="T1" fmla="*/ 470 h 471"/>
                <a:gd name="T2" fmla="*/ 59 w 119"/>
                <a:gd name="T3" fmla="*/ 470 h 471"/>
                <a:gd name="T4" fmla="*/ 0 w 119"/>
                <a:gd name="T5" fmla="*/ 412 h 471"/>
                <a:gd name="T6" fmla="*/ 0 w 119"/>
                <a:gd name="T7" fmla="*/ 59 h 471"/>
                <a:gd name="T8" fmla="*/ 59 w 119"/>
                <a:gd name="T9" fmla="*/ 0 h 471"/>
                <a:gd name="T10" fmla="*/ 118 w 119"/>
                <a:gd name="T11" fmla="*/ 59 h 471"/>
                <a:gd name="T12" fmla="*/ 118 w 119"/>
                <a:gd name="T13" fmla="*/ 412 h 471"/>
                <a:gd name="T14" fmla="*/ 59 w 119"/>
                <a:gd name="T15" fmla="*/ 47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71">
                  <a:moveTo>
                    <a:pt x="59" y="470"/>
                  </a:moveTo>
                  <a:lnTo>
                    <a:pt x="59" y="470"/>
                  </a:lnTo>
                  <a:cubicBezTo>
                    <a:pt x="39" y="470"/>
                    <a:pt x="0" y="431"/>
                    <a:pt x="0" y="412"/>
                  </a:cubicBezTo>
                  <a:cubicBezTo>
                    <a:pt x="0" y="59"/>
                    <a:pt x="0" y="59"/>
                    <a:pt x="0" y="59"/>
                  </a:cubicBezTo>
                  <a:cubicBezTo>
                    <a:pt x="0" y="39"/>
                    <a:pt x="39" y="0"/>
                    <a:pt x="59" y="0"/>
                  </a:cubicBezTo>
                  <a:cubicBezTo>
                    <a:pt x="98" y="0"/>
                    <a:pt x="118" y="39"/>
                    <a:pt x="118" y="59"/>
                  </a:cubicBezTo>
                  <a:cubicBezTo>
                    <a:pt x="118" y="412"/>
                    <a:pt x="118" y="412"/>
                    <a:pt x="118" y="412"/>
                  </a:cubicBezTo>
                  <a:cubicBezTo>
                    <a:pt x="118" y="431"/>
                    <a:pt x="98" y="470"/>
                    <a:pt x="59" y="470"/>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0" name="Freeform 30">
              <a:extLst>
                <a:ext uri="{FF2B5EF4-FFF2-40B4-BE49-F238E27FC236}">
                  <a16:creationId xmlns:a16="http://schemas.microsoft.com/office/drawing/2014/main" id="{D2C99476-32A9-B6DC-E235-FE43DDA69B47}"/>
                </a:ext>
              </a:extLst>
            </p:cNvPr>
            <p:cNvSpPr>
              <a:spLocks noChangeArrowheads="1"/>
            </p:cNvSpPr>
            <p:nvPr/>
          </p:nvSpPr>
          <p:spPr bwMode="auto">
            <a:xfrm>
              <a:off x="6096748" y="4811649"/>
              <a:ext cx="62957" cy="235469"/>
            </a:xfrm>
            <a:custGeom>
              <a:avLst/>
              <a:gdLst>
                <a:gd name="T0" fmla="*/ 59 w 119"/>
                <a:gd name="T1" fmla="*/ 470 h 471"/>
                <a:gd name="T2" fmla="*/ 59 w 119"/>
                <a:gd name="T3" fmla="*/ 470 h 471"/>
                <a:gd name="T4" fmla="*/ 0 w 119"/>
                <a:gd name="T5" fmla="*/ 411 h 471"/>
                <a:gd name="T6" fmla="*/ 0 w 119"/>
                <a:gd name="T7" fmla="*/ 59 h 471"/>
                <a:gd name="T8" fmla="*/ 59 w 119"/>
                <a:gd name="T9" fmla="*/ 0 h 471"/>
                <a:gd name="T10" fmla="*/ 118 w 119"/>
                <a:gd name="T11" fmla="*/ 59 h 471"/>
                <a:gd name="T12" fmla="*/ 118 w 119"/>
                <a:gd name="T13" fmla="*/ 411 h 471"/>
                <a:gd name="T14" fmla="*/ 59 w 119"/>
                <a:gd name="T15" fmla="*/ 47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71">
                  <a:moveTo>
                    <a:pt x="59" y="470"/>
                  </a:moveTo>
                  <a:lnTo>
                    <a:pt x="59" y="470"/>
                  </a:lnTo>
                  <a:cubicBezTo>
                    <a:pt x="39" y="470"/>
                    <a:pt x="0" y="431"/>
                    <a:pt x="0" y="411"/>
                  </a:cubicBezTo>
                  <a:cubicBezTo>
                    <a:pt x="0" y="59"/>
                    <a:pt x="0" y="59"/>
                    <a:pt x="0" y="59"/>
                  </a:cubicBezTo>
                  <a:cubicBezTo>
                    <a:pt x="0" y="39"/>
                    <a:pt x="39" y="0"/>
                    <a:pt x="59" y="0"/>
                  </a:cubicBezTo>
                  <a:cubicBezTo>
                    <a:pt x="98" y="0"/>
                    <a:pt x="118" y="39"/>
                    <a:pt x="118" y="59"/>
                  </a:cubicBezTo>
                  <a:cubicBezTo>
                    <a:pt x="118" y="411"/>
                    <a:pt x="118" y="411"/>
                    <a:pt x="118" y="411"/>
                  </a:cubicBezTo>
                  <a:cubicBezTo>
                    <a:pt x="118" y="431"/>
                    <a:pt x="98" y="470"/>
                    <a:pt x="59" y="470"/>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1" name="Freeform 31">
              <a:extLst>
                <a:ext uri="{FF2B5EF4-FFF2-40B4-BE49-F238E27FC236}">
                  <a16:creationId xmlns:a16="http://schemas.microsoft.com/office/drawing/2014/main" id="{2949AD96-E5EC-E505-0F52-86AA5F308E3A}"/>
                </a:ext>
              </a:extLst>
            </p:cNvPr>
            <p:cNvSpPr>
              <a:spLocks noChangeArrowheads="1"/>
            </p:cNvSpPr>
            <p:nvPr/>
          </p:nvSpPr>
          <p:spPr bwMode="auto">
            <a:xfrm>
              <a:off x="6096748" y="4479350"/>
              <a:ext cx="62957" cy="226668"/>
            </a:xfrm>
            <a:custGeom>
              <a:avLst/>
              <a:gdLst>
                <a:gd name="T0" fmla="*/ 59 w 119"/>
                <a:gd name="T1" fmla="*/ 451 h 452"/>
                <a:gd name="T2" fmla="*/ 59 w 119"/>
                <a:gd name="T3" fmla="*/ 451 h 452"/>
                <a:gd name="T4" fmla="*/ 0 w 119"/>
                <a:gd name="T5" fmla="*/ 393 h 452"/>
                <a:gd name="T6" fmla="*/ 0 w 119"/>
                <a:gd name="T7" fmla="*/ 40 h 452"/>
                <a:gd name="T8" fmla="*/ 59 w 119"/>
                <a:gd name="T9" fmla="*/ 0 h 452"/>
                <a:gd name="T10" fmla="*/ 118 w 119"/>
                <a:gd name="T11" fmla="*/ 40 h 452"/>
                <a:gd name="T12" fmla="*/ 118 w 119"/>
                <a:gd name="T13" fmla="*/ 393 h 452"/>
                <a:gd name="T14" fmla="*/ 59 w 11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2">
                  <a:moveTo>
                    <a:pt x="59" y="451"/>
                  </a:moveTo>
                  <a:lnTo>
                    <a:pt x="59" y="451"/>
                  </a:lnTo>
                  <a:cubicBezTo>
                    <a:pt x="39" y="451"/>
                    <a:pt x="0" y="412"/>
                    <a:pt x="0" y="393"/>
                  </a:cubicBezTo>
                  <a:cubicBezTo>
                    <a:pt x="0" y="40"/>
                    <a:pt x="0" y="40"/>
                    <a:pt x="0" y="40"/>
                  </a:cubicBezTo>
                  <a:cubicBezTo>
                    <a:pt x="0" y="20"/>
                    <a:pt x="39" y="0"/>
                    <a:pt x="59" y="0"/>
                  </a:cubicBezTo>
                  <a:cubicBezTo>
                    <a:pt x="98" y="0"/>
                    <a:pt x="118" y="20"/>
                    <a:pt x="118" y="40"/>
                  </a:cubicBezTo>
                  <a:cubicBezTo>
                    <a:pt x="118" y="393"/>
                    <a:pt x="118" y="393"/>
                    <a:pt x="118" y="393"/>
                  </a:cubicBezTo>
                  <a:cubicBezTo>
                    <a:pt x="118" y="412"/>
                    <a:pt x="98" y="451"/>
                    <a:pt x="59" y="451"/>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2" name="Freeform 32">
              <a:extLst>
                <a:ext uri="{FF2B5EF4-FFF2-40B4-BE49-F238E27FC236}">
                  <a16:creationId xmlns:a16="http://schemas.microsoft.com/office/drawing/2014/main" id="{30F12C0E-4188-275F-BEED-4B7B9EDCEE37}"/>
                </a:ext>
              </a:extLst>
            </p:cNvPr>
            <p:cNvSpPr>
              <a:spLocks noChangeArrowheads="1"/>
            </p:cNvSpPr>
            <p:nvPr/>
          </p:nvSpPr>
          <p:spPr bwMode="auto">
            <a:xfrm>
              <a:off x="6096748" y="4136048"/>
              <a:ext cx="62957" cy="226668"/>
            </a:xfrm>
            <a:custGeom>
              <a:avLst/>
              <a:gdLst>
                <a:gd name="T0" fmla="*/ 59 w 119"/>
                <a:gd name="T1" fmla="*/ 451 h 452"/>
                <a:gd name="T2" fmla="*/ 59 w 119"/>
                <a:gd name="T3" fmla="*/ 451 h 452"/>
                <a:gd name="T4" fmla="*/ 0 w 119"/>
                <a:gd name="T5" fmla="*/ 392 h 452"/>
                <a:gd name="T6" fmla="*/ 0 w 119"/>
                <a:gd name="T7" fmla="*/ 59 h 452"/>
                <a:gd name="T8" fmla="*/ 59 w 119"/>
                <a:gd name="T9" fmla="*/ 0 h 452"/>
                <a:gd name="T10" fmla="*/ 118 w 119"/>
                <a:gd name="T11" fmla="*/ 59 h 452"/>
                <a:gd name="T12" fmla="*/ 118 w 119"/>
                <a:gd name="T13" fmla="*/ 392 h 452"/>
                <a:gd name="T14" fmla="*/ 59 w 11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2">
                  <a:moveTo>
                    <a:pt x="59" y="451"/>
                  </a:moveTo>
                  <a:lnTo>
                    <a:pt x="59" y="451"/>
                  </a:lnTo>
                  <a:cubicBezTo>
                    <a:pt x="39" y="451"/>
                    <a:pt x="0" y="431"/>
                    <a:pt x="0" y="392"/>
                  </a:cubicBezTo>
                  <a:cubicBezTo>
                    <a:pt x="0" y="59"/>
                    <a:pt x="0" y="59"/>
                    <a:pt x="0" y="59"/>
                  </a:cubicBezTo>
                  <a:cubicBezTo>
                    <a:pt x="0" y="20"/>
                    <a:pt x="39" y="0"/>
                    <a:pt x="59" y="0"/>
                  </a:cubicBezTo>
                  <a:cubicBezTo>
                    <a:pt x="98" y="0"/>
                    <a:pt x="118" y="20"/>
                    <a:pt x="118" y="59"/>
                  </a:cubicBezTo>
                  <a:cubicBezTo>
                    <a:pt x="118" y="392"/>
                    <a:pt x="118" y="392"/>
                    <a:pt x="118" y="392"/>
                  </a:cubicBezTo>
                  <a:cubicBezTo>
                    <a:pt x="118" y="431"/>
                    <a:pt x="98" y="451"/>
                    <a:pt x="59" y="451"/>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3" name="Freeform 33">
              <a:extLst>
                <a:ext uri="{FF2B5EF4-FFF2-40B4-BE49-F238E27FC236}">
                  <a16:creationId xmlns:a16="http://schemas.microsoft.com/office/drawing/2014/main" id="{C1C2D111-09B6-2B70-739A-A4A80B74B32B}"/>
                </a:ext>
              </a:extLst>
            </p:cNvPr>
            <p:cNvSpPr>
              <a:spLocks noChangeArrowheads="1"/>
            </p:cNvSpPr>
            <p:nvPr/>
          </p:nvSpPr>
          <p:spPr bwMode="auto">
            <a:xfrm>
              <a:off x="6096748" y="3794947"/>
              <a:ext cx="62957" cy="224467"/>
            </a:xfrm>
            <a:custGeom>
              <a:avLst/>
              <a:gdLst>
                <a:gd name="T0" fmla="*/ 59 w 119"/>
                <a:gd name="T1" fmla="*/ 450 h 451"/>
                <a:gd name="T2" fmla="*/ 59 w 119"/>
                <a:gd name="T3" fmla="*/ 450 h 451"/>
                <a:gd name="T4" fmla="*/ 0 w 119"/>
                <a:gd name="T5" fmla="*/ 391 h 451"/>
                <a:gd name="T6" fmla="*/ 0 w 119"/>
                <a:gd name="T7" fmla="*/ 59 h 451"/>
                <a:gd name="T8" fmla="*/ 59 w 119"/>
                <a:gd name="T9" fmla="*/ 0 h 451"/>
                <a:gd name="T10" fmla="*/ 118 w 119"/>
                <a:gd name="T11" fmla="*/ 59 h 451"/>
                <a:gd name="T12" fmla="*/ 118 w 119"/>
                <a:gd name="T13" fmla="*/ 391 h 451"/>
                <a:gd name="T14" fmla="*/ 59 w 11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451">
                  <a:moveTo>
                    <a:pt x="59" y="450"/>
                  </a:moveTo>
                  <a:lnTo>
                    <a:pt x="59" y="450"/>
                  </a:lnTo>
                  <a:cubicBezTo>
                    <a:pt x="39" y="450"/>
                    <a:pt x="0" y="431"/>
                    <a:pt x="0" y="391"/>
                  </a:cubicBezTo>
                  <a:cubicBezTo>
                    <a:pt x="0" y="59"/>
                    <a:pt x="0" y="59"/>
                    <a:pt x="0" y="59"/>
                  </a:cubicBezTo>
                  <a:cubicBezTo>
                    <a:pt x="0" y="20"/>
                    <a:pt x="39" y="0"/>
                    <a:pt x="59" y="0"/>
                  </a:cubicBezTo>
                  <a:cubicBezTo>
                    <a:pt x="98" y="0"/>
                    <a:pt x="118" y="20"/>
                    <a:pt x="118" y="59"/>
                  </a:cubicBezTo>
                  <a:cubicBezTo>
                    <a:pt x="118" y="391"/>
                    <a:pt x="118" y="391"/>
                    <a:pt x="118" y="391"/>
                  </a:cubicBezTo>
                  <a:cubicBezTo>
                    <a:pt x="118" y="431"/>
                    <a:pt x="98" y="450"/>
                    <a:pt x="59" y="450"/>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4" name="Freeform 34">
              <a:extLst>
                <a:ext uri="{FF2B5EF4-FFF2-40B4-BE49-F238E27FC236}">
                  <a16:creationId xmlns:a16="http://schemas.microsoft.com/office/drawing/2014/main" id="{AFC52AC2-6E10-DD24-3BCF-58CCC37FCDDB}"/>
                </a:ext>
              </a:extLst>
            </p:cNvPr>
            <p:cNvSpPr>
              <a:spLocks noChangeArrowheads="1"/>
            </p:cNvSpPr>
            <p:nvPr/>
          </p:nvSpPr>
          <p:spPr bwMode="auto">
            <a:xfrm>
              <a:off x="4201017" y="5603885"/>
              <a:ext cx="72285" cy="138641"/>
            </a:xfrm>
            <a:custGeom>
              <a:avLst/>
              <a:gdLst>
                <a:gd name="T0" fmla="*/ 79 w 138"/>
                <a:gd name="T1" fmla="*/ 275 h 276"/>
                <a:gd name="T2" fmla="*/ 79 w 138"/>
                <a:gd name="T3" fmla="*/ 275 h 276"/>
                <a:gd name="T4" fmla="*/ 20 w 138"/>
                <a:gd name="T5" fmla="*/ 216 h 276"/>
                <a:gd name="T6" fmla="*/ 0 w 138"/>
                <a:gd name="T7" fmla="*/ 59 h 276"/>
                <a:gd name="T8" fmla="*/ 59 w 138"/>
                <a:gd name="T9" fmla="*/ 0 h 276"/>
                <a:gd name="T10" fmla="*/ 118 w 138"/>
                <a:gd name="T11" fmla="*/ 59 h 276"/>
                <a:gd name="T12" fmla="*/ 137 w 138"/>
                <a:gd name="T13" fmla="*/ 216 h 276"/>
                <a:gd name="T14" fmla="*/ 79 w 138"/>
                <a:gd name="T15" fmla="*/ 275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76">
                  <a:moveTo>
                    <a:pt x="79" y="275"/>
                  </a:moveTo>
                  <a:lnTo>
                    <a:pt x="79" y="275"/>
                  </a:lnTo>
                  <a:cubicBezTo>
                    <a:pt x="39" y="275"/>
                    <a:pt x="20" y="255"/>
                    <a:pt x="20" y="216"/>
                  </a:cubicBezTo>
                  <a:cubicBezTo>
                    <a:pt x="20" y="177"/>
                    <a:pt x="0" y="118"/>
                    <a:pt x="0" y="59"/>
                  </a:cubicBezTo>
                  <a:cubicBezTo>
                    <a:pt x="0" y="20"/>
                    <a:pt x="39" y="0"/>
                    <a:pt x="59" y="0"/>
                  </a:cubicBezTo>
                  <a:cubicBezTo>
                    <a:pt x="98" y="0"/>
                    <a:pt x="118" y="20"/>
                    <a:pt x="118" y="59"/>
                  </a:cubicBezTo>
                  <a:cubicBezTo>
                    <a:pt x="118" y="99"/>
                    <a:pt x="118" y="157"/>
                    <a:pt x="137" y="216"/>
                  </a:cubicBezTo>
                  <a:cubicBezTo>
                    <a:pt x="137" y="235"/>
                    <a:pt x="118" y="275"/>
                    <a:pt x="79" y="275"/>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5" name="Freeform 35">
              <a:extLst>
                <a:ext uri="{FF2B5EF4-FFF2-40B4-BE49-F238E27FC236}">
                  <a16:creationId xmlns:a16="http://schemas.microsoft.com/office/drawing/2014/main" id="{6544F4FE-C61B-C8BB-4589-5CC1BC93EE4D}"/>
                </a:ext>
              </a:extLst>
            </p:cNvPr>
            <p:cNvSpPr>
              <a:spLocks noChangeArrowheads="1"/>
            </p:cNvSpPr>
            <p:nvPr/>
          </p:nvSpPr>
          <p:spPr bwMode="auto">
            <a:xfrm>
              <a:off x="6108406" y="3453845"/>
              <a:ext cx="62959" cy="147445"/>
            </a:xfrm>
            <a:custGeom>
              <a:avLst/>
              <a:gdLst>
                <a:gd name="T0" fmla="*/ 39 w 118"/>
                <a:gd name="T1" fmla="*/ 294 h 295"/>
                <a:gd name="T2" fmla="*/ 39 w 118"/>
                <a:gd name="T3" fmla="*/ 294 h 295"/>
                <a:gd name="T4" fmla="*/ 0 w 118"/>
                <a:gd name="T5" fmla="*/ 235 h 295"/>
                <a:gd name="T6" fmla="*/ 0 w 118"/>
                <a:gd name="T7" fmla="*/ 58 h 295"/>
                <a:gd name="T8" fmla="*/ 58 w 118"/>
                <a:gd name="T9" fmla="*/ 0 h 295"/>
                <a:gd name="T10" fmla="*/ 117 w 118"/>
                <a:gd name="T11" fmla="*/ 58 h 295"/>
                <a:gd name="T12" fmla="*/ 98 w 118"/>
                <a:gd name="T13" fmla="*/ 235 h 295"/>
                <a:gd name="T14" fmla="*/ 39 w 118"/>
                <a:gd name="T15" fmla="*/ 294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95">
                  <a:moveTo>
                    <a:pt x="39" y="294"/>
                  </a:moveTo>
                  <a:lnTo>
                    <a:pt x="39" y="294"/>
                  </a:lnTo>
                  <a:cubicBezTo>
                    <a:pt x="19" y="294"/>
                    <a:pt x="0" y="255"/>
                    <a:pt x="0" y="235"/>
                  </a:cubicBezTo>
                  <a:cubicBezTo>
                    <a:pt x="0" y="176"/>
                    <a:pt x="0" y="117"/>
                    <a:pt x="0" y="58"/>
                  </a:cubicBezTo>
                  <a:cubicBezTo>
                    <a:pt x="0" y="20"/>
                    <a:pt x="39" y="0"/>
                    <a:pt x="58" y="0"/>
                  </a:cubicBezTo>
                  <a:cubicBezTo>
                    <a:pt x="98" y="0"/>
                    <a:pt x="117" y="39"/>
                    <a:pt x="117" y="58"/>
                  </a:cubicBezTo>
                  <a:cubicBezTo>
                    <a:pt x="98" y="117"/>
                    <a:pt x="98" y="176"/>
                    <a:pt x="98" y="235"/>
                  </a:cubicBezTo>
                  <a:cubicBezTo>
                    <a:pt x="98" y="255"/>
                    <a:pt x="78" y="294"/>
                    <a:pt x="39" y="294"/>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6" name="Freeform 36">
              <a:extLst>
                <a:ext uri="{FF2B5EF4-FFF2-40B4-BE49-F238E27FC236}">
                  <a16:creationId xmlns:a16="http://schemas.microsoft.com/office/drawing/2014/main" id="{EDE9207F-5FE1-3DF3-0F0C-148B46B16486}"/>
                </a:ext>
              </a:extLst>
            </p:cNvPr>
            <p:cNvSpPr>
              <a:spLocks noChangeArrowheads="1"/>
            </p:cNvSpPr>
            <p:nvPr/>
          </p:nvSpPr>
          <p:spPr bwMode="auto">
            <a:xfrm>
              <a:off x="6138720" y="3130350"/>
              <a:ext cx="146901" cy="215664"/>
            </a:xfrm>
            <a:custGeom>
              <a:avLst/>
              <a:gdLst>
                <a:gd name="T0" fmla="*/ 79 w 276"/>
                <a:gd name="T1" fmla="*/ 432 h 433"/>
                <a:gd name="T2" fmla="*/ 79 w 276"/>
                <a:gd name="T3" fmla="*/ 432 h 433"/>
                <a:gd name="T4" fmla="*/ 59 w 276"/>
                <a:gd name="T5" fmla="*/ 432 h 433"/>
                <a:gd name="T6" fmla="*/ 20 w 276"/>
                <a:gd name="T7" fmla="*/ 353 h 433"/>
                <a:gd name="T8" fmla="*/ 157 w 276"/>
                <a:gd name="T9" fmla="*/ 40 h 433"/>
                <a:gd name="T10" fmla="*/ 235 w 276"/>
                <a:gd name="T11" fmla="*/ 20 h 433"/>
                <a:gd name="T12" fmla="*/ 255 w 276"/>
                <a:gd name="T13" fmla="*/ 98 h 433"/>
                <a:gd name="T14" fmla="*/ 118 w 276"/>
                <a:gd name="T15" fmla="*/ 392 h 433"/>
                <a:gd name="T16" fmla="*/ 79 w 276"/>
                <a:gd name="T17" fmla="*/ 43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33">
                  <a:moveTo>
                    <a:pt x="79" y="432"/>
                  </a:moveTo>
                  <a:lnTo>
                    <a:pt x="79" y="432"/>
                  </a:lnTo>
                  <a:cubicBezTo>
                    <a:pt x="59" y="432"/>
                    <a:pt x="59" y="432"/>
                    <a:pt x="59" y="432"/>
                  </a:cubicBezTo>
                  <a:cubicBezTo>
                    <a:pt x="20" y="411"/>
                    <a:pt x="0" y="392"/>
                    <a:pt x="20" y="353"/>
                  </a:cubicBezTo>
                  <a:cubicBezTo>
                    <a:pt x="59" y="255"/>
                    <a:pt x="99" y="138"/>
                    <a:pt x="157" y="40"/>
                  </a:cubicBezTo>
                  <a:cubicBezTo>
                    <a:pt x="177" y="20"/>
                    <a:pt x="216" y="0"/>
                    <a:pt x="235" y="20"/>
                  </a:cubicBezTo>
                  <a:cubicBezTo>
                    <a:pt x="275" y="40"/>
                    <a:pt x="275" y="79"/>
                    <a:pt x="255" y="98"/>
                  </a:cubicBezTo>
                  <a:cubicBezTo>
                    <a:pt x="216" y="196"/>
                    <a:pt x="157" y="294"/>
                    <a:pt x="118" y="392"/>
                  </a:cubicBezTo>
                  <a:cubicBezTo>
                    <a:pt x="118" y="411"/>
                    <a:pt x="99" y="432"/>
                    <a:pt x="79" y="432"/>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7" name="Freeform 37">
              <a:extLst>
                <a:ext uri="{FF2B5EF4-FFF2-40B4-BE49-F238E27FC236}">
                  <a16:creationId xmlns:a16="http://schemas.microsoft.com/office/drawing/2014/main" id="{BC43A8BF-DAA9-BBFC-0793-FB509253F8AA}"/>
                </a:ext>
              </a:extLst>
            </p:cNvPr>
            <p:cNvSpPr>
              <a:spLocks noChangeArrowheads="1"/>
            </p:cNvSpPr>
            <p:nvPr/>
          </p:nvSpPr>
          <p:spPr bwMode="auto">
            <a:xfrm>
              <a:off x="7878222" y="3130350"/>
              <a:ext cx="135243" cy="215664"/>
            </a:xfrm>
            <a:custGeom>
              <a:avLst/>
              <a:gdLst>
                <a:gd name="T0" fmla="*/ 196 w 256"/>
                <a:gd name="T1" fmla="*/ 432 h 433"/>
                <a:gd name="T2" fmla="*/ 196 w 256"/>
                <a:gd name="T3" fmla="*/ 432 h 433"/>
                <a:gd name="T4" fmla="*/ 137 w 256"/>
                <a:gd name="T5" fmla="*/ 392 h 433"/>
                <a:gd name="T6" fmla="*/ 0 w 256"/>
                <a:gd name="T7" fmla="*/ 98 h 433"/>
                <a:gd name="T8" fmla="*/ 20 w 256"/>
                <a:gd name="T9" fmla="*/ 20 h 433"/>
                <a:gd name="T10" fmla="*/ 99 w 256"/>
                <a:gd name="T11" fmla="*/ 40 h 433"/>
                <a:gd name="T12" fmla="*/ 255 w 256"/>
                <a:gd name="T13" fmla="*/ 353 h 433"/>
                <a:gd name="T14" fmla="*/ 216 w 256"/>
                <a:gd name="T15" fmla="*/ 432 h 433"/>
                <a:gd name="T16" fmla="*/ 196 w 256"/>
                <a:gd name="T17" fmla="*/ 43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433">
                  <a:moveTo>
                    <a:pt x="196" y="432"/>
                  </a:moveTo>
                  <a:lnTo>
                    <a:pt x="196" y="432"/>
                  </a:lnTo>
                  <a:cubicBezTo>
                    <a:pt x="177" y="432"/>
                    <a:pt x="157" y="411"/>
                    <a:pt x="137" y="392"/>
                  </a:cubicBezTo>
                  <a:cubicBezTo>
                    <a:pt x="118" y="294"/>
                    <a:pt x="59" y="196"/>
                    <a:pt x="0" y="98"/>
                  </a:cubicBezTo>
                  <a:cubicBezTo>
                    <a:pt x="0" y="79"/>
                    <a:pt x="0" y="40"/>
                    <a:pt x="20" y="20"/>
                  </a:cubicBezTo>
                  <a:cubicBezTo>
                    <a:pt x="59" y="0"/>
                    <a:pt x="79" y="20"/>
                    <a:pt x="99" y="40"/>
                  </a:cubicBezTo>
                  <a:cubicBezTo>
                    <a:pt x="157" y="138"/>
                    <a:pt x="216" y="255"/>
                    <a:pt x="255" y="353"/>
                  </a:cubicBezTo>
                  <a:cubicBezTo>
                    <a:pt x="255" y="392"/>
                    <a:pt x="255" y="411"/>
                    <a:pt x="216" y="432"/>
                  </a:cubicBezTo>
                  <a:lnTo>
                    <a:pt x="196" y="432"/>
                  </a:ln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8" name="Freeform 38">
              <a:extLst>
                <a:ext uri="{FF2B5EF4-FFF2-40B4-BE49-F238E27FC236}">
                  <a16:creationId xmlns:a16="http://schemas.microsoft.com/office/drawing/2014/main" id="{50A78981-CB1C-B142-9943-E3145120B4D3}"/>
                </a:ext>
              </a:extLst>
            </p:cNvPr>
            <p:cNvSpPr>
              <a:spLocks noChangeArrowheads="1"/>
            </p:cNvSpPr>
            <p:nvPr/>
          </p:nvSpPr>
          <p:spPr bwMode="auto">
            <a:xfrm>
              <a:off x="6325262" y="2886077"/>
              <a:ext cx="198200" cy="176052"/>
            </a:xfrm>
            <a:custGeom>
              <a:avLst/>
              <a:gdLst>
                <a:gd name="T0" fmla="*/ 59 w 373"/>
                <a:gd name="T1" fmla="*/ 352 h 353"/>
                <a:gd name="T2" fmla="*/ 59 w 373"/>
                <a:gd name="T3" fmla="*/ 352 h 353"/>
                <a:gd name="T4" fmla="*/ 20 w 373"/>
                <a:gd name="T5" fmla="*/ 333 h 353"/>
                <a:gd name="T6" fmla="*/ 20 w 373"/>
                <a:gd name="T7" fmla="*/ 254 h 353"/>
                <a:gd name="T8" fmla="*/ 274 w 373"/>
                <a:gd name="T9" fmla="*/ 19 h 353"/>
                <a:gd name="T10" fmla="*/ 352 w 373"/>
                <a:gd name="T11" fmla="*/ 19 h 353"/>
                <a:gd name="T12" fmla="*/ 352 w 373"/>
                <a:gd name="T13" fmla="*/ 98 h 353"/>
                <a:gd name="T14" fmla="*/ 98 w 373"/>
                <a:gd name="T15" fmla="*/ 333 h 353"/>
                <a:gd name="T16" fmla="*/ 59 w 373"/>
                <a:gd name="T17" fmla="*/ 35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3">
                  <a:moveTo>
                    <a:pt x="59" y="352"/>
                  </a:moveTo>
                  <a:lnTo>
                    <a:pt x="59" y="352"/>
                  </a:lnTo>
                  <a:cubicBezTo>
                    <a:pt x="59" y="352"/>
                    <a:pt x="39" y="333"/>
                    <a:pt x="20" y="333"/>
                  </a:cubicBezTo>
                  <a:cubicBezTo>
                    <a:pt x="0" y="313"/>
                    <a:pt x="0" y="274"/>
                    <a:pt x="20" y="254"/>
                  </a:cubicBezTo>
                  <a:cubicBezTo>
                    <a:pt x="98" y="156"/>
                    <a:pt x="196" y="78"/>
                    <a:pt x="274" y="19"/>
                  </a:cubicBezTo>
                  <a:cubicBezTo>
                    <a:pt x="314" y="0"/>
                    <a:pt x="352" y="0"/>
                    <a:pt x="352" y="19"/>
                  </a:cubicBezTo>
                  <a:cubicBezTo>
                    <a:pt x="372" y="59"/>
                    <a:pt x="372" y="78"/>
                    <a:pt x="352" y="98"/>
                  </a:cubicBezTo>
                  <a:cubicBezTo>
                    <a:pt x="255" y="176"/>
                    <a:pt x="176" y="235"/>
                    <a:pt x="98" y="333"/>
                  </a:cubicBezTo>
                  <a:cubicBezTo>
                    <a:pt x="98" y="333"/>
                    <a:pt x="78" y="352"/>
                    <a:pt x="59" y="352"/>
                  </a:cubicBez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69" name="Freeform 39">
              <a:extLst>
                <a:ext uri="{FF2B5EF4-FFF2-40B4-BE49-F238E27FC236}">
                  <a16:creationId xmlns:a16="http://schemas.microsoft.com/office/drawing/2014/main" id="{C4072DC2-318F-C37D-28F8-ABBCFE98356E}"/>
                </a:ext>
              </a:extLst>
            </p:cNvPr>
            <p:cNvSpPr>
              <a:spLocks noChangeArrowheads="1"/>
            </p:cNvSpPr>
            <p:nvPr/>
          </p:nvSpPr>
          <p:spPr bwMode="auto">
            <a:xfrm>
              <a:off x="7631054" y="2886077"/>
              <a:ext cx="207527" cy="167249"/>
            </a:xfrm>
            <a:custGeom>
              <a:avLst/>
              <a:gdLst>
                <a:gd name="T0" fmla="*/ 313 w 393"/>
                <a:gd name="T1" fmla="*/ 333 h 334"/>
                <a:gd name="T2" fmla="*/ 313 w 393"/>
                <a:gd name="T3" fmla="*/ 333 h 334"/>
                <a:gd name="T4" fmla="*/ 275 w 393"/>
                <a:gd name="T5" fmla="*/ 333 h 334"/>
                <a:gd name="T6" fmla="*/ 40 w 393"/>
                <a:gd name="T7" fmla="*/ 98 h 334"/>
                <a:gd name="T8" fmla="*/ 20 w 393"/>
                <a:gd name="T9" fmla="*/ 19 h 334"/>
                <a:gd name="T10" fmla="*/ 98 w 393"/>
                <a:gd name="T11" fmla="*/ 19 h 334"/>
                <a:gd name="T12" fmla="*/ 372 w 393"/>
                <a:gd name="T13" fmla="*/ 254 h 334"/>
                <a:gd name="T14" fmla="*/ 353 w 393"/>
                <a:gd name="T15" fmla="*/ 333 h 334"/>
                <a:gd name="T16" fmla="*/ 313 w 393"/>
                <a:gd name="T17" fmla="*/ 33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34">
                  <a:moveTo>
                    <a:pt x="313" y="333"/>
                  </a:moveTo>
                  <a:lnTo>
                    <a:pt x="313" y="333"/>
                  </a:lnTo>
                  <a:cubicBezTo>
                    <a:pt x="313" y="333"/>
                    <a:pt x="294" y="333"/>
                    <a:pt x="275" y="333"/>
                  </a:cubicBezTo>
                  <a:cubicBezTo>
                    <a:pt x="216" y="235"/>
                    <a:pt x="118" y="176"/>
                    <a:pt x="40" y="98"/>
                  </a:cubicBezTo>
                  <a:cubicBezTo>
                    <a:pt x="20" y="78"/>
                    <a:pt x="0" y="59"/>
                    <a:pt x="20" y="19"/>
                  </a:cubicBezTo>
                  <a:cubicBezTo>
                    <a:pt x="40" y="0"/>
                    <a:pt x="78" y="0"/>
                    <a:pt x="98" y="19"/>
                  </a:cubicBezTo>
                  <a:cubicBezTo>
                    <a:pt x="196" y="78"/>
                    <a:pt x="294" y="156"/>
                    <a:pt x="372" y="254"/>
                  </a:cubicBezTo>
                  <a:cubicBezTo>
                    <a:pt x="392" y="274"/>
                    <a:pt x="392" y="313"/>
                    <a:pt x="353" y="333"/>
                  </a:cubicBezTo>
                  <a:cubicBezTo>
                    <a:pt x="353" y="333"/>
                    <a:pt x="334" y="333"/>
                    <a:pt x="313" y="333"/>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0" name="Freeform 40">
              <a:extLst>
                <a:ext uri="{FF2B5EF4-FFF2-40B4-BE49-F238E27FC236}">
                  <a16:creationId xmlns:a16="http://schemas.microsoft.com/office/drawing/2014/main" id="{D2B8DE7D-BD71-CC6B-D9A9-6897A56CDDFA}"/>
                </a:ext>
              </a:extLst>
            </p:cNvPr>
            <p:cNvSpPr>
              <a:spLocks noChangeArrowheads="1"/>
            </p:cNvSpPr>
            <p:nvPr/>
          </p:nvSpPr>
          <p:spPr bwMode="auto">
            <a:xfrm>
              <a:off x="6614401" y="2738634"/>
              <a:ext cx="228514" cy="118835"/>
            </a:xfrm>
            <a:custGeom>
              <a:avLst/>
              <a:gdLst>
                <a:gd name="T0" fmla="*/ 59 w 431"/>
                <a:gd name="T1" fmla="*/ 235 h 236"/>
                <a:gd name="T2" fmla="*/ 59 w 431"/>
                <a:gd name="T3" fmla="*/ 235 h 236"/>
                <a:gd name="T4" fmla="*/ 0 w 431"/>
                <a:gd name="T5" fmla="*/ 196 h 236"/>
                <a:gd name="T6" fmla="*/ 38 w 431"/>
                <a:gd name="T7" fmla="*/ 137 h 236"/>
                <a:gd name="T8" fmla="*/ 352 w 431"/>
                <a:gd name="T9" fmla="*/ 0 h 236"/>
                <a:gd name="T10" fmla="*/ 430 w 431"/>
                <a:gd name="T11" fmla="*/ 39 h 236"/>
                <a:gd name="T12" fmla="*/ 391 w 431"/>
                <a:gd name="T13" fmla="*/ 118 h 236"/>
                <a:gd name="T14" fmla="*/ 78 w 431"/>
                <a:gd name="T15" fmla="*/ 235 h 236"/>
                <a:gd name="T16" fmla="*/ 59 w 431"/>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36">
                  <a:moveTo>
                    <a:pt x="59" y="235"/>
                  </a:moveTo>
                  <a:lnTo>
                    <a:pt x="59" y="235"/>
                  </a:lnTo>
                  <a:cubicBezTo>
                    <a:pt x="38" y="235"/>
                    <a:pt x="19" y="215"/>
                    <a:pt x="0" y="196"/>
                  </a:cubicBezTo>
                  <a:cubicBezTo>
                    <a:pt x="0" y="176"/>
                    <a:pt x="0" y="137"/>
                    <a:pt x="38" y="137"/>
                  </a:cubicBezTo>
                  <a:cubicBezTo>
                    <a:pt x="137" y="78"/>
                    <a:pt x="254" y="39"/>
                    <a:pt x="352" y="0"/>
                  </a:cubicBezTo>
                  <a:cubicBezTo>
                    <a:pt x="391" y="0"/>
                    <a:pt x="430" y="19"/>
                    <a:pt x="430" y="39"/>
                  </a:cubicBezTo>
                  <a:cubicBezTo>
                    <a:pt x="430" y="78"/>
                    <a:pt x="411" y="98"/>
                    <a:pt x="391" y="118"/>
                  </a:cubicBezTo>
                  <a:cubicBezTo>
                    <a:pt x="294" y="137"/>
                    <a:pt x="176" y="176"/>
                    <a:pt x="78" y="235"/>
                  </a:cubicBezTo>
                  <a:lnTo>
                    <a:pt x="59" y="235"/>
                  </a:lnTo>
                </a:path>
              </a:pathLst>
            </a:custGeom>
            <a:solidFill>
              <a:schemeClr val="accent3"/>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1" name="Freeform 41">
              <a:extLst>
                <a:ext uri="{FF2B5EF4-FFF2-40B4-BE49-F238E27FC236}">
                  <a16:creationId xmlns:a16="http://schemas.microsoft.com/office/drawing/2014/main" id="{1500307B-9FF8-DEE9-FEBB-8F9CA9898F9C}"/>
                </a:ext>
              </a:extLst>
            </p:cNvPr>
            <p:cNvSpPr>
              <a:spLocks noChangeArrowheads="1"/>
            </p:cNvSpPr>
            <p:nvPr/>
          </p:nvSpPr>
          <p:spPr bwMode="auto">
            <a:xfrm>
              <a:off x="7309270" y="2738634"/>
              <a:ext cx="237841" cy="118835"/>
            </a:xfrm>
            <a:custGeom>
              <a:avLst/>
              <a:gdLst>
                <a:gd name="T0" fmla="*/ 392 w 451"/>
                <a:gd name="T1" fmla="*/ 235 h 236"/>
                <a:gd name="T2" fmla="*/ 392 w 451"/>
                <a:gd name="T3" fmla="*/ 235 h 236"/>
                <a:gd name="T4" fmla="*/ 372 w 451"/>
                <a:gd name="T5" fmla="*/ 235 h 236"/>
                <a:gd name="T6" fmla="*/ 59 w 451"/>
                <a:gd name="T7" fmla="*/ 118 h 236"/>
                <a:gd name="T8" fmla="*/ 20 w 451"/>
                <a:gd name="T9" fmla="*/ 39 h 236"/>
                <a:gd name="T10" fmla="*/ 79 w 451"/>
                <a:gd name="T11" fmla="*/ 0 h 236"/>
                <a:gd name="T12" fmla="*/ 411 w 451"/>
                <a:gd name="T13" fmla="*/ 137 h 236"/>
                <a:gd name="T14" fmla="*/ 431 w 451"/>
                <a:gd name="T15" fmla="*/ 196 h 236"/>
                <a:gd name="T16" fmla="*/ 392 w 451"/>
                <a:gd name="T17" fmla="*/ 2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236">
                  <a:moveTo>
                    <a:pt x="392" y="235"/>
                  </a:moveTo>
                  <a:lnTo>
                    <a:pt x="392" y="235"/>
                  </a:lnTo>
                  <a:cubicBezTo>
                    <a:pt x="372" y="235"/>
                    <a:pt x="372" y="235"/>
                    <a:pt x="372" y="235"/>
                  </a:cubicBezTo>
                  <a:cubicBezTo>
                    <a:pt x="274" y="176"/>
                    <a:pt x="157" y="137"/>
                    <a:pt x="59" y="118"/>
                  </a:cubicBezTo>
                  <a:cubicBezTo>
                    <a:pt x="20" y="98"/>
                    <a:pt x="0" y="78"/>
                    <a:pt x="20" y="39"/>
                  </a:cubicBezTo>
                  <a:cubicBezTo>
                    <a:pt x="20" y="19"/>
                    <a:pt x="59" y="0"/>
                    <a:pt x="79" y="0"/>
                  </a:cubicBezTo>
                  <a:cubicBezTo>
                    <a:pt x="196" y="39"/>
                    <a:pt x="314" y="78"/>
                    <a:pt x="411" y="137"/>
                  </a:cubicBezTo>
                  <a:cubicBezTo>
                    <a:pt x="431" y="137"/>
                    <a:pt x="450" y="176"/>
                    <a:pt x="431" y="196"/>
                  </a:cubicBezTo>
                  <a:cubicBezTo>
                    <a:pt x="431" y="215"/>
                    <a:pt x="411" y="235"/>
                    <a:pt x="392" y="235"/>
                  </a:cubicBezTo>
                </a:path>
              </a:pathLst>
            </a:custGeom>
            <a:solidFill>
              <a:schemeClr val="accent4"/>
            </a:solidFill>
            <a:ln>
              <a:solidFill>
                <a:srgbClr val="4472C4"/>
              </a:solid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2" name="Freeform 42">
              <a:extLst>
                <a:ext uri="{FF2B5EF4-FFF2-40B4-BE49-F238E27FC236}">
                  <a16:creationId xmlns:a16="http://schemas.microsoft.com/office/drawing/2014/main" id="{85D2F91A-80A4-B408-4985-98E1A72AF668}"/>
                </a:ext>
              </a:extLst>
            </p:cNvPr>
            <p:cNvSpPr>
              <a:spLocks noChangeArrowheads="1"/>
            </p:cNvSpPr>
            <p:nvPr/>
          </p:nvSpPr>
          <p:spPr bwMode="auto">
            <a:xfrm>
              <a:off x="6957171" y="2710024"/>
              <a:ext cx="249500" cy="59418"/>
            </a:xfrm>
            <a:custGeom>
              <a:avLst/>
              <a:gdLst>
                <a:gd name="T0" fmla="*/ 59 w 471"/>
                <a:gd name="T1" fmla="*/ 118 h 119"/>
                <a:gd name="T2" fmla="*/ 59 w 471"/>
                <a:gd name="T3" fmla="*/ 118 h 119"/>
                <a:gd name="T4" fmla="*/ 0 w 471"/>
                <a:gd name="T5" fmla="*/ 59 h 119"/>
                <a:gd name="T6" fmla="*/ 59 w 471"/>
                <a:gd name="T7" fmla="*/ 0 h 119"/>
                <a:gd name="T8" fmla="*/ 411 w 471"/>
                <a:gd name="T9" fmla="*/ 0 h 119"/>
                <a:gd name="T10" fmla="*/ 451 w 471"/>
                <a:gd name="T11" fmla="*/ 59 h 119"/>
                <a:gd name="T12" fmla="*/ 392 w 471"/>
                <a:gd name="T13" fmla="*/ 118 h 119"/>
                <a:gd name="T14" fmla="*/ 59 w 471"/>
                <a:gd name="T15" fmla="*/ 118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119">
                  <a:moveTo>
                    <a:pt x="59" y="118"/>
                  </a:moveTo>
                  <a:lnTo>
                    <a:pt x="59" y="118"/>
                  </a:lnTo>
                  <a:cubicBezTo>
                    <a:pt x="39" y="118"/>
                    <a:pt x="0" y="98"/>
                    <a:pt x="0" y="59"/>
                  </a:cubicBezTo>
                  <a:cubicBezTo>
                    <a:pt x="0" y="39"/>
                    <a:pt x="19" y="0"/>
                    <a:pt x="59" y="0"/>
                  </a:cubicBezTo>
                  <a:cubicBezTo>
                    <a:pt x="176" y="0"/>
                    <a:pt x="294" y="0"/>
                    <a:pt x="411" y="0"/>
                  </a:cubicBezTo>
                  <a:cubicBezTo>
                    <a:pt x="431" y="0"/>
                    <a:pt x="470" y="39"/>
                    <a:pt x="451" y="59"/>
                  </a:cubicBezTo>
                  <a:cubicBezTo>
                    <a:pt x="451" y="98"/>
                    <a:pt x="431" y="118"/>
                    <a:pt x="392" y="118"/>
                  </a:cubicBezTo>
                  <a:cubicBezTo>
                    <a:pt x="294" y="98"/>
                    <a:pt x="176" y="98"/>
                    <a:pt x="59" y="118"/>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3" name="Freeform 43">
              <a:extLst>
                <a:ext uri="{FF2B5EF4-FFF2-40B4-BE49-F238E27FC236}">
                  <a16:creationId xmlns:a16="http://schemas.microsoft.com/office/drawing/2014/main" id="{138C68B7-6C75-AA79-E6B8-2600255011B5}"/>
                </a:ext>
              </a:extLst>
            </p:cNvPr>
            <p:cNvSpPr>
              <a:spLocks noChangeArrowheads="1"/>
            </p:cNvSpPr>
            <p:nvPr/>
          </p:nvSpPr>
          <p:spPr bwMode="auto">
            <a:xfrm>
              <a:off x="7992477" y="3453845"/>
              <a:ext cx="62959" cy="147445"/>
            </a:xfrm>
            <a:custGeom>
              <a:avLst/>
              <a:gdLst>
                <a:gd name="T0" fmla="*/ 59 w 119"/>
                <a:gd name="T1" fmla="*/ 294 h 295"/>
                <a:gd name="T2" fmla="*/ 59 w 119"/>
                <a:gd name="T3" fmla="*/ 294 h 295"/>
                <a:gd name="T4" fmla="*/ 19 w 119"/>
                <a:gd name="T5" fmla="*/ 235 h 295"/>
                <a:gd name="T6" fmla="*/ 0 w 119"/>
                <a:gd name="T7" fmla="*/ 58 h 295"/>
                <a:gd name="T8" fmla="*/ 59 w 119"/>
                <a:gd name="T9" fmla="*/ 0 h 295"/>
                <a:gd name="T10" fmla="*/ 118 w 119"/>
                <a:gd name="T11" fmla="*/ 58 h 295"/>
                <a:gd name="T12" fmla="*/ 118 w 119"/>
                <a:gd name="T13" fmla="*/ 235 h 295"/>
                <a:gd name="T14" fmla="*/ 59 w 119"/>
                <a:gd name="T15" fmla="*/ 294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95">
                  <a:moveTo>
                    <a:pt x="59" y="294"/>
                  </a:moveTo>
                  <a:lnTo>
                    <a:pt x="59" y="294"/>
                  </a:lnTo>
                  <a:cubicBezTo>
                    <a:pt x="39" y="294"/>
                    <a:pt x="19" y="255"/>
                    <a:pt x="19" y="235"/>
                  </a:cubicBezTo>
                  <a:cubicBezTo>
                    <a:pt x="19" y="176"/>
                    <a:pt x="0" y="117"/>
                    <a:pt x="0" y="58"/>
                  </a:cubicBezTo>
                  <a:cubicBezTo>
                    <a:pt x="0" y="39"/>
                    <a:pt x="19" y="0"/>
                    <a:pt x="59" y="0"/>
                  </a:cubicBezTo>
                  <a:cubicBezTo>
                    <a:pt x="78" y="0"/>
                    <a:pt x="118" y="20"/>
                    <a:pt x="118" y="58"/>
                  </a:cubicBezTo>
                  <a:cubicBezTo>
                    <a:pt x="118" y="117"/>
                    <a:pt x="118" y="176"/>
                    <a:pt x="118" y="235"/>
                  </a:cubicBezTo>
                  <a:cubicBezTo>
                    <a:pt x="118" y="255"/>
                    <a:pt x="98" y="294"/>
                    <a:pt x="59" y="294"/>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4" name="Freeform 44">
              <a:extLst>
                <a:ext uri="{FF2B5EF4-FFF2-40B4-BE49-F238E27FC236}">
                  <a16:creationId xmlns:a16="http://schemas.microsoft.com/office/drawing/2014/main" id="{7635A6CB-35BE-79AD-1A96-0F4739856B61}"/>
                </a:ext>
              </a:extLst>
            </p:cNvPr>
            <p:cNvSpPr>
              <a:spLocks noChangeArrowheads="1"/>
            </p:cNvSpPr>
            <p:nvPr/>
          </p:nvSpPr>
          <p:spPr bwMode="auto">
            <a:xfrm>
              <a:off x="9897536" y="4567376"/>
              <a:ext cx="51299" cy="147445"/>
            </a:xfrm>
            <a:custGeom>
              <a:avLst/>
              <a:gdLst>
                <a:gd name="T0" fmla="*/ 40 w 99"/>
                <a:gd name="T1" fmla="*/ 294 h 295"/>
                <a:gd name="T2" fmla="*/ 40 w 99"/>
                <a:gd name="T3" fmla="*/ 294 h 295"/>
                <a:gd name="T4" fmla="*/ 0 w 99"/>
                <a:gd name="T5" fmla="*/ 235 h 295"/>
                <a:gd name="T6" fmla="*/ 0 w 99"/>
                <a:gd name="T7" fmla="*/ 59 h 295"/>
                <a:gd name="T8" fmla="*/ 40 w 99"/>
                <a:gd name="T9" fmla="*/ 0 h 295"/>
                <a:gd name="T10" fmla="*/ 98 w 99"/>
                <a:gd name="T11" fmla="*/ 59 h 295"/>
                <a:gd name="T12" fmla="*/ 98 w 99"/>
                <a:gd name="T13" fmla="*/ 235 h 295"/>
                <a:gd name="T14" fmla="*/ 40 w 99"/>
                <a:gd name="T15" fmla="*/ 294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95">
                  <a:moveTo>
                    <a:pt x="40" y="294"/>
                  </a:moveTo>
                  <a:lnTo>
                    <a:pt x="40" y="294"/>
                  </a:lnTo>
                  <a:cubicBezTo>
                    <a:pt x="20" y="294"/>
                    <a:pt x="0" y="255"/>
                    <a:pt x="0" y="235"/>
                  </a:cubicBezTo>
                  <a:cubicBezTo>
                    <a:pt x="0" y="59"/>
                    <a:pt x="0" y="59"/>
                    <a:pt x="0" y="59"/>
                  </a:cubicBezTo>
                  <a:cubicBezTo>
                    <a:pt x="0" y="39"/>
                    <a:pt x="20" y="0"/>
                    <a:pt x="40" y="0"/>
                  </a:cubicBezTo>
                  <a:cubicBezTo>
                    <a:pt x="79" y="0"/>
                    <a:pt x="98" y="39"/>
                    <a:pt x="98" y="59"/>
                  </a:cubicBezTo>
                  <a:cubicBezTo>
                    <a:pt x="98" y="235"/>
                    <a:pt x="98" y="235"/>
                    <a:pt x="98" y="235"/>
                  </a:cubicBezTo>
                  <a:cubicBezTo>
                    <a:pt x="98" y="255"/>
                    <a:pt x="79" y="294"/>
                    <a:pt x="40" y="294"/>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5" name="Freeform 45">
              <a:extLst>
                <a:ext uri="{FF2B5EF4-FFF2-40B4-BE49-F238E27FC236}">
                  <a16:creationId xmlns:a16="http://schemas.microsoft.com/office/drawing/2014/main" id="{AF133EBB-3A76-51EA-9DB8-D9D577A7AE6A}"/>
                </a:ext>
              </a:extLst>
            </p:cNvPr>
            <p:cNvSpPr>
              <a:spLocks noChangeArrowheads="1"/>
            </p:cNvSpPr>
            <p:nvPr/>
          </p:nvSpPr>
          <p:spPr bwMode="auto">
            <a:xfrm>
              <a:off x="8852902" y="6424727"/>
              <a:ext cx="240172" cy="59418"/>
            </a:xfrm>
            <a:custGeom>
              <a:avLst/>
              <a:gdLst>
                <a:gd name="T0" fmla="*/ 235 w 452"/>
                <a:gd name="T1" fmla="*/ 117 h 118"/>
                <a:gd name="T2" fmla="*/ 235 w 452"/>
                <a:gd name="T3" fmla="*/ 117 h 118"/>
                <a:gd name="T4" fmla="*/ 59 w 452"/>
                <a:gd name="T5" fmla="*/ 117 h 118"/>
                <a:gd name="T6" fmla="*/ 0 w 452"/>
                <a:gd name="T7" fmla="*/ 59 h 118"/>
                <a:gd name="T8" fmla="*/ 59 w 452"/>
                <a:gd name="T9" fmla="*/ 0 h 118"/>
                <a:gd name="T10" fmla="*/ 392 w 452"/>
                <a:gd name="T11" fmla="*/ 0 h 118"/>
                <a:gd name="T12" fmla="*/ 451 w 452"/>
                <a:gd name="T13" fmla="*/ 59 h 118"/>
                <a:gd name="T14" fmla="*/ 411 w 452"/>
                <a:gd name="T15" fmla="*/ 117 h 118"/>
                <a:gd name="T16" fmla="*/ 235 w 452"/>
                <a:gd name="T17"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18">
                  <a:moveTo>
                    <a:pt x="235" y="117"/>
                  </a:moveTo>
                  <a:lnTo>
                    <a:pt x="235" y="117"/>
                  </a:lnTo>
                  <a:cubicBezTo>
                    <a:pt x="176" y="117"/>
                    <a:pt x="117" y="117"/>
                    <a:pt x="59" y="117"/>
                  </a:cubicBezTo>
                  <a:cubicBezTo>
                    <a:pt x="19" y="117"/>
                    <a:pt x="0" y="98"/>
                    <a:pt x="0" y="59"/>
                  </a:cubicBezTo>
                  <a:cubicBezTo>
                    <a:pt x="0" y="20"/>
                    <a:pt x="39" y="0"/>
                    <a:pt x="59" y="0"/>
                  </a:cubicBezTo>
                  <a:cubicBezTo>
                    <a:pt x="176" y="20"/>
                    <a:pt x="294" y="20"/>
                    <a:pt x="392" y="0"/>
                  </a:cubicBezTo>
                  <a:cubicBezTo>
                    <a:pt x="431" y="0"/>
                    <a:pt x="451" y="20"/>
                    <a:pt x="451" y="59"/>
                  </a:cubicBezTo>
                  <a:cubicBezTo>
                    <a:pt x="451" y="98"/>
                    <a:pt x="431" y="117"/>
                    <a:pt x="411" y="117"/>
                  </a:cubicBezTo>
                  <a:cubicBezTo>
                    <a:pt x="352" y="117"/>
                    <a:pt x="294" y="117"/>
                    <a:pt x="235" y="117"/>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6" name="Freeform 46">
              <a:extLst>
                <a:ext uri="{FF2B5EF4-FFF2-40B4-BE49-F238E27FC236}">
                  <a16:creationId xmlns:a16="http://schemas.microsoft.com/office/drawing/2014/main" id="{D7A2754E-B665-A005-A196-A5A98643BA1F}"/>
                </a:ext>
              </a:extLst>
            </p:cNvPr>
            <p:cNvSpPr>
              <a:spLocks noChangeArrowheads="1"/>
            </p:cNvSpPr>
            <p:nvPr/>
          </p:nvSpPr>
          <p:spPr bwMode="auto">
            <a:xfrm>
              <a:off x="9204999" y="6336701"/>
              <a:ext cx="237841" cy="118835"/>
            </a:xfrm>
            <a:custGeom>
              <a:avLst/>
              <a:gdLst>
                <a:gd name="T0" fmla="*/ 78 w 451"/>
                <a:gd name="T1" fmla="*/ 236 h 237"/>
                <a:gd name="T2" fmla="*/ 78 w 451"/>
                <a:gd name="T3" fmla="*/ 236 h 237"/>
                <a:gd name="T4" fmla="*/ 20 w 451"/>
                <a:gd name="T5" fmla="*/ 197 h 237"/>
                <a:gd name="T6" fmla="*/ 59 w 451"/>
                <a:gd name="T7" fmla="*/ 118 h 237"/>
                <a:gd name="T8" fmla="*/ 372 w 451"/>
                <a:gd name="T9" fmla="*/ 20 h 237"/>
                <a:gd name="T10" fmla="*/ 450 w 451"/>
                <a:gd name="T11" fmla="*/ 40 h 237"/>
                <a:gd name="T12" fmla="*/ 411 w 451"/>
                <a:gd name="T13" fmla="*/ 118 h 237"/>
                <a:gd name="T14" fmla="*/ 78 w 451"/>
                <a:gd name="T15" fmla="*/ 23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237">
                  <a:moveTo>
                    <a:pt x="78" y="236"/>
                  </a:moveTo>
                  <a:lnTo>
                    <a:pt x="78" y="236"/>
                  </a:lnTo>
                  <a:cubicBezTo>
                    <a:pt x="39" y="236"/>
                    <a:pt x="20" y="216"/>
                    <a:pt x="20" y="197"/>
                  </a:cubicBezTo>
                  <a:cubicBezTo>
                    <a:pt x="0" y="157"/>
                    <a:pt x="20" y="138"/>
                    <a:pt x="59" y="118"/>
                  </a:cubicBezTo>
                  <a:cubicBezTo>
                    <a:pt x="156" y="98"/>
                    <a:pt x="274" y="59"/>
                    <a:pt x="372" y="20"/>
                  </a:cubicBezTo>
                  <a:cubicBezTo>
                    <a:pt x="391" y="0"/>
                    <a:pt x="431" y="0"/>
                    <a:pt x="450" y="40"/>
                  </a:cubicBezTo>
                  <a:cubicBezTo>
                    <a:pt x="450" y="59"/>
                    <a:pt x="450" y="98"/>
                    <a:pt x="411" y="118"/>
                  </a:cubicBezTo>
                  <a:cubicBezTo>
                    <a:pt x="313" y="157"/>
                    <a:pt x="196" y="197"/>
                    <a:pt x="78" y="236"/>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7" name="Freeform 47">
              <a:extLst>
                <a:ext uri="{FF2B5EF4-FFF2-40B4-BE49-F238E27FC236}">
                  <a16:creationId xmlns:a16="http://schemas.microsoft.com/office/drawing/2014/main" id="{3640C3D9-C3EC-4FFA-4D3B-AED439576160}"/>
                </a:ext>
              </a:extLst>
            </p:cNvPr>
            <p:cNvSpPr>
              <a:spLocks noChangeArrowheads="1"/>
            </p:cNvSpPr>
            <p:nvPr/>
          </p:nvSpPr>
          <p:spPr bwMode="auto">
            <a:xfrm>
              <a:off x="8500804" y="6336701"/>
              <a:ext cx="237841" cy="118835"/>
            </a:xfrm>
            <a:custGeom>
              <a:avLst/>
              <a:gdLst>
                <a:gd name="T0" fmla="*/ 391 w 451"/>
                <a:gd name="T1" fmla="*/ 236 h 237"/>
                <a:gd name="T2" fmla="*/ 391 w 451"/>
                <a:gd name="T3" fmla="*/ 236 h 237"/>
                <a:gd name="T4" fmla="*/ 372 w 451"/>
                <a:gd name="T5" fmla="*/ 236 h 237"/>
                <a:gd name="T6" fmla="*/ 39 w 451"/>
                <a:gd name="T7" fmla="*/ 98 h 237"/>
                <a:gd name="T8" fmla="*/ 20 w 451"/>
                <a:gd name="T9" fmla="*/ 40 h 237"/>
                <a:gd name="T10" fmla="*/ 98 w 451"/>
                <a:gd name="T11" fmla="*/ 0 h 237"/>
                <a:gd name="T12" fmla="*/ 411 w 451"/>
                <a:gd name="T13" fmla="*/ 118 h 237"/>
                <a:gd name="T14" fmla="*/ 450 w 451"/>
                <a:gd name="T15" fmla="*/ 197 h 237"/>
                <a:gd name="T16" fmla="*/ 391 w 451"/>
                <a:gd name="T1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237">
                  <a:moveTo>
                    <a:pt x="391" y="236"/>
                  </a:moveTo>
                  <a:lnTo>
                    <a:pt x="391" y="236"/>
                  </a:lnTo>
                  <a:lnTo>
                    <a:pt x="372" y="236"/>
                  </a:lnTo>
                  <a:cubicBezTo>
                    <a:pt x="255" y="197"/>
                    <a:pt x="156" y="157"/>
                    <a:pt x="39" y="98"/>
                  </a:cubicBezTo>
                  <a:cubicBezTo>
                    <a:pt x="20" y="98"/>
                    <a:pt x="0" y="59"/>
                    <a:pt x="20" y="40"/>
                  </a:cubicBezTo>
                  <a:cubicBezTo>
                    <a:pt x="39" y="0"/>
                    <a:pt x="58" y="0"/>
                    <a:pt x="98" y="0"/>
                  </a:cubicBezTo>
                  <a:cubicBezTo>
                    <a:pt x="196" y="59"/>
                    <a:pt x="294" y="98"/>
                    <a:pt x="411" y="118"/>
                  </a:cubicBezTo>
                  <a:cubicBezTo>
                    <a:pt x="431" y="138"/>
                    <a:pt x="450" y="157"/>
                    <a:pt x="450" y="197"/>
                  </a:cubicBezTo>
                  <a:cubicBezTo>
                    <a:pt x="431" y="216"/>
                    <a:pt x="411" y="236"/>
                    <a:pt x="391" y="236"/>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8" name="Freeform 48">
              <a:extLst>
                <a:ext uri="{FF2B5EF4-FFF2-40B4-BE49-F238E27FC236}">
                  <a16:creationId xmlns:a16="http://schemas.microsoft.com/office/drawing/2014/main" id="{3F18EA90-C965-EEE5-0A2D-11822A1BDFA1}"/>
                </a:ext>
              </a:extLst>
            </p:cNvPr>
            <p:cNvSpPr>
              <a:spLocks noChangeArrowheads="1"/>
            </p:cNvSpPr>
            <p:nvPr/>
          </p:nvSpPr>
          <p:spPr bwMode="auto">
            <a:xfrm>
              <a:off x="9536110" y="6129840"/>
              <a:ext cx="198201" cy="176052"/>
            </a:xfrm>
            <a:custGeom>
              <a:avLst/>
              <a:gdLst>
                <a:gd name="T0" fmla="*/ 58 w 373"/>
                <a:gd name="T1" fmla="*/ 353 h 354"/>
                <a:gd name="T2" fmla="*/ 58 w 373"/>
                <a:gd name="T3" fmla="*/ 353 h 354"/>
                <a:gd name="T4" fmla="*/ 20 w 373"/>
                <a:gd name="T5" fmla="*/ 333 h 354"/>
                <a:gd name="T6" fmla="*/ 20 w 373"/>
                <a:gd name="T7" fmla="*/ 255 h 354"/>
                <a:gd name="T8" fmla="*/ 274 w 373"/>
                <a:gd name="T9" fmla="*/ 20 h 354"/>
                <a:gd name="T10" fmla="*/ 352 w 373"/>
                <a:gd name="T11" fmla="*/ 20 h 354"/>
                <a:gd name="T12" fmla="*/ 352 w 373"/>
                <a:gd name="T13" fmla="*/ 98 h 354"/>
                <a:gd name="T14" fmla="*/ 98 w 373"/>
                <a:gd name="T15" fmla="*/ 333 h 354"/>
                <a:gd name="T16" fmla="*/ 58 w 373"/>
                <a:gd name="T17" fmla="*/ 35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58" y="353"/>
                  </a:moveTo>
                  <a:lnTo>
                    <a:pt x="58" y="353"/>
                  </a:lnTo>
                  <a:cubicBezTo>
                    <a:pt x="39" y="353"/>
                    <a:pt x="20" y="353"/>
                    <a:pt x="20" y="333"/>
                  </a:cubicBezTo>
                  <a:cubicBezTo>
                    <a:pt x="0" y="314"/>
                    <a:pt x="0" y="274"/>
                    <a:pt x="20" y="255"/>
                  </a:cubicBezTo>
                  <a:cubicBezTo>
                    <a:pt x="117" y="176"/>
                    <a:pt x="196" y="117"/>
                    <a:pt x="274" y="20"/>
                  </a:cubicBezTo>
                  <a:cubicBezTo>
                    <a:pt x="293" y="0"/>
                    <a:pt x="333" y="0"/>
                    <a:pt x="352" y="20"/>
                  </a:cubicBezTo>
                  <a:cubicBezTo>
                    <a:pt x="372" y="39"/>
                    <a:pt x="372" y="79"/>
                    <a:pt x="352" y="98"/>
                  </a:cubicBezTo>
                  <a:cubicBezTo>
                    <a:pt x="274" y="196"/>
                    <a:pt x="176" y="274"/>
                    <a:pt x="98" y="333"/>
                  </a:cubicBezTo>
                  <a:cubicBezTo>
                    <a:pt x="78" y="353"/>
                    <a:pt x="58" y="353"/>
                    <a:pt x="58" y="353"/>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79" name="Freeform 49">
              <a:extLst>
                <a:ext uri="{FF2B5EF4-FFF2-40B4-BE49-F238E27FC236}">
                  <a16:creationId xmlns:a16="http://schemas.microsoft.com/office/drawing/2014/main" id="{CA98B71A-AD10-7426-AA51-8CD0A54BF57A}"/>
                </a:ext>
              </a:extLst>
            </p:cNvPr>
            <p:cNvSpPr>
              <a:spLocks noChangeArrowheads="1"/>
            </p:cNvSpPr>
            <p:nvPr/>
          </p:nvSpPr>
          <p:spPr bwMode="auto">
            <a:xfrm>
              <a:off x="8220991" y="6129840"/>
              <a:ext cx="198201" cy="176052"/>
            </a:xfrm>
            <a:custGeom>
              <a:avLst/>
              <a:gdLst>
                <a:gd name="T0" fmla="*/ 314 w 373"/>
                <a:gd name="T1" fmla="*/ 353 h 354"/>
                <a:gd name="T2" fmla="*/ 314 w 373"/>
                <a:gd name="T3" fmla="*/ 353 h 354"/>
                <a:gd name="T4" fmla="*/ 274 w 373"/>
                <a:gd name="T5" fmla="*/ 333 h 354"/>
                <a:gd name="T6" fmla="*/ 20 w 373"/>
                <a:gd name="T7" fmla="*/ 98 h 354"/>
                <a:gd name="T8" fmla="*/ 20 w 373"/>
                <a:gd name="T9" fmla="*/ 20 h 354"/>
                <a:gd name="T10" fmla="*/ 98 w 373"/>
                <a:gd name="T11" fmla="*/ 20 h 354"/>
                <a:gd name="T12" fmla="*/ 333 w 373"/>
                <a:gd name="T13" fmla="*/ 235 h 354"/>
                <a:gd name="T14" fmla="*/ 352 w 373"/>
                <a:gd name="T15" fmla="*/ 314 h 354"/>
                <a:gd name="T16" fmla="*/ 314 w 373"/>
                <a:gd name="T17" fmla="*/ 35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314" y="353"/>
                  </a:moveTo>
                  <a:lnTo>
                    <a:pt x="314" y="353"/>
                  </a:lnTo>
                  <a:cubicBezTo>
                    <a:pt x="293" y="353"/>
                    <a:pt x="293" y="333"/>
                    <a:pt x="274" y="333"/>
                  </a:cubicBezTo>
                  <a:cubicBezTo>
                    <a:pt x="176" y="255"/>
                    <a:pt x="98" y="176"/>
                    <a:pt x="20" y="98"/>
                  </a:cubicBezTo>
                  <a:cubicBezTo>
                    <a:pt x="0" y="79"/>
                    <a:pt x="0" y="39"/>
                    <a:pt x="20" y="20"/>
                  </a:cubicBezTo>
                  <a:cubicBezTo>
                    <a:pt x="39" y="0"/>
                    <a:pt x="78" y="0"/>
                    <a:pt x="98" y="20"/>
                  </a:cubicBezTo>
                  <a:cubicBezTo>
                    <a:pt x="176" y="98"/>
                    <a:pt x="255" y="176"/>
                    <a:pt x="333" y="235"/>
                  </a:cubicBezTo>
                  <a:cubicBezTo>
                    <a:pt x="372" y="255"/>
                    <a:pt x="372" y="294"/>
                    <a:pt x="352" y="314"/>
                  </a:cubicBezTo>
                  <a:cubicBezTo>
                    <a:pt x="333" y="333"/>
                    <a:pt x="333" y="353"/>
                    <a:pt x="314" y="353"/>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0" name="Freeform 50">
              <a:extLst>
                <a:ext uri="{FF2B5EF4-FFF2-40B4-BE49-F238E27FC236}">
                  <a16:creationId xmlns:a16="http://schemas.microsoft.com/office/drawing/2014/main" id="{5C19E9A9-272F-3EC0-22B2-5A7C8D49D50B}"/>
                </a:ext>
              </a:extLst>
            </p:cNvPr>
            <p:cNvSpPr>
              <a:spLocks noChangeArrowheads="1"/>
            </p:cNvSpPr>
            <p:nvPr/>
          </p:nvSpPr>
          <p:spPr bwMode="auto">
            <a:xfrm>
              <a:off x="9773951" y="5837153"/>
              <a:ext cx="146902" cy="215664"/>
            </a:xfrm>
            <a:custGeom>
              <a:avLst/>
              <a:gdLst>
                <a:gd name="T0" fmla="*/ 59 w 276"/>
                <a:gd name="T1" fmla="*/ 432 h 433"/>
                <a:gd name="T2" fmla="*/ 59 w 276"/>
                <a:gd name="T3" fmla="*/ 432 h 433"/>
                <a:gd name="T4" fmla="*/ 40 w 276"/>
                <a:gd name="T5" fmla="*/ 432 h 433"/>
                <a:gd name="T6" fmla="*/ 20 w 276"/>
                <a:gd name="T7" fmla="*/ 353 h 433"/>
                <a:gd name="T8" fmla="*/ 157 w 276"/>
                <a:gd name="T9" fmla="*/ 59 h 433"/>
                <a:gd name="T10" fmla="*/ 216 w 276"/>
                <a:gd name="T11" fmla="*/ 20 h 433"/>
                <a:gd name="T12" fmla="*/ 255 w 276"/>
                <a:gd name="T13" fmla="*/ 79 h 433"/>
                <a:gd name="T14" fmla="*/ 118 w 276"/>
                <a:gd name="T15" fmla="*/ 412 h 433"/>
                <a:gd name="T16" fmla="*/ 59 w 276"/>
                <a:gd name="T17" fmla="*/ 43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33">
                  <a:moveTo>
                    <a:pt x="59" y="432"/>
                  </a:moveTo>
                  <a:lnTo>
                    <a:pt x="59" y="432"/>
                  </a:lnTo>
                  <a:lnTo>
                    <a:pt x="40" y="432"/>
                  </a:lnTo>
                  <a:cubicBezTo>
                    <a:pt x="0" y="412"/>
                    <a:pt x="0" y="373"/>
                    <a:pt x="20" y="353"/>
                  </a:cubicBezTo>
                  <a:cubicBezTo>
                    <a:pt x="79" y="255"/>
                    <a:pt x="118" y="157"/>
                    <a:pt x="157" y="59"/>
                  </a:cubicBezTo>
                  <a:cubicBezTo>
                    <a:pt x="157" y="20"/>
                    <a:pt x="196" y="0"/>
                    <a:pt x="216" y="20"/>
                  </a:cubicBezTo>
                  <a:cubicBezTo>
                    <a:pt x="255" y="20"/>
                    <a:pt x="275" y="59"/>
                    <a:pt x="255" y="79"/>
                  </a:cubicBezTo>
                  <a:cubicBezTo>
                    <a:pt x="216" y="196"/>
                    <a:pt x="176" y="314"/>
                    <a:pt x="118" y="412"/>
                  </a:cubicBezTo>
                  <a:cubicBezTo>
                    <a:pt x="98" y="432"/>
                    <a:pt x="79" y="432"/>
                    <a:pt x="59" y="432"/>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1" name="Freeform 51">
              <a:extLst>
                <a:ext uri="{FF2B5EF4-FFF2-40B4-BE49-F238E27FC236}">
                  <a16:creationId xmlns:a16="http://schemas.microsoft.com/office/drawing/2014/main" id="{BCE22D92-78C3-6710-A09D-47A83EB4C65F}"/>
                </a:ext>
              </a:extLst>
            </p:cNvPr>
            <p:cNvSpPr>
              <a:spLocks noChangeArrowheads="1"/>
            </p:cNvSpPr>
            <p:nvPr/>
          </p:nvSpPr>
          <p:spPr bwMode="auto">
            <a:xfrm>
              <a:off x="8034449" y="5837153"/>
              <a:ext cx="146902" cy="215664"/>
            </a:xfrm>
            <a:custGeom>
              <a:avLst/>
              <a:gdLst>
                <a:gd name="T0" fmla="*/ 216 w 276"/>
                <a:gd name="T1" fmla="*/ 432 h 433"/>
                <a:gd name="T2" fmla="*/ 216 w 276"/>
                <a:gd name="T3" fmla="*/ 432 h 433"/>
                <a:gd name="T4" fmla="*/ 157 w 276"/>
                <a:gd name="T5" fmla="*/ 392 h 433"/>
                <a:gd name="T6" fmla="*/ 20 w 276"/>
                <a:gd name="T7" fmla="*/ 79 h 433"/>
                <a:gd name="T8" fmla="*/ 59 w 276"/>
                <a:gd name="T9" fmla="*/ 0 h 433"/>
                <a:gd name="T10" fmla="*/ 118 w 276"/>
                <a:gd name="T11" fmla="*/ 40 h 433"/>
                <a:gd name="T12" fmla="*/ 255 w 276"/>
                <a:gd name="T13" fmla="*/ 334 h 433"/>
                <a:gd name="T14" fmla="*/ 235 w 276"/>
                <a:gd name="T15" fmla="*/ 412 h 433"/>
                <a:gd name="T16" fmla="*/ 216 w 276"/>
                <a:gd name="T17" fmla="*/ 43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33">
                  <a:moveTo>
                    <a:pt x="216" y="432"/>
                  </a:moveTo>
                  <a:lnTo>
                    <a:pt x="216" y="432"/>
                  </a:lnTo>
                  <a:cubicBezTo>
                    <a:pt x="196" y="432"/>
                    <a:pt x="176" y="412"/>
                    <a:pt x="157" y="392"/>
                  </a:cubicBezTo>
                  <a:cubicBezTo>
                    <a:pt x="98" y="294"/>
                    <a:pt x="59" y="196"/>
                    <a:pt x="20" y="79"/>
                  </a:cubicBezTo>
                  <a:cubicBezTo>
                    <a:pt x="0" y="40"/>
                    <a:pt x="20" y="20"/>
                    <a:pt x="59" y="0"/>
                  </a:cubicBezTo>
                  <a:cubicBezTo>
                    <a:pt x="79" y="0"/>
                    <a:pt x="118" y="20"/>
                    <a:pt x="118" y="40"/>
                  </a:cubicBezTo>
                  <a:cubicBezTo>
                    <a:pt x="157" y="138"/>
                    <a:pt x="196" y="255"/>
                    <a:pt x="255" y="334"/>
                  </a:cubicBezTo>
                  <a:cubicBezTo>
                    <a:pt x="275" y="373"/>
                    <a:pt x="255" y="412"/>
                    <a:pt x="235" y="412"/>
                  </a:cubicBezTo>
                  <a:cubicBezTo>
                    <a:pt x="235" y="432"/>
                    <a:pt x="216" y="432"/>
                    <a:pt x="216" y="432"/>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2" name="Freeform 52">
              <a:extLst>
                <a:ext uri="{FF2B5EF4-FFF2-40B4-BE49-F238E27FC236}">
                  <a16:creationId xmlns:a16="http://schemas.microsoft.com/office/drawing/2014/main" id="{7393C1AB-AE8F-5D6D-E02E-16145455C24E}"/>
                </a:ext>
              </a:extLst>
            </p:cNvPr>
            <p:cNvSpPr>
              <a:spLocks noChangeArrowheads="1"/>
            </p:cNvSpPr>
            <p:nvPr/>
          </p:nvSpPr>
          <p:spPr bwMode="auto">
            <a:xfrm>
              <a:off x="9888208" y="5504854"/>
              <a:ext cx="62957" cy="224467"/>
            </a:xfrm>
            <a:custGeom>
              <a:avLst/>
              <a:gdLst>
                <a:gd name="T0" fmla="*/ 59 w 118"/>
                <a:gd name="T1" fmla="*/ 450 h 451"/>
                <a:gd name="T2" fmla="*/ 59 w 118"/>
                <a:gd name="T3" fmla="*/ 450 h 451"/>
                <a:gd name="T4" fmla="*/ 59 w 118"/>
                <a:gd name="T5" fmla="*/ 450 h 451"/>
                <a:gd name="T6" fmla="*/ 0 w 118"/>
                <a:gd name="T7" fmla="*/ 391 h 451"/>
                <a:gd name="T8" fmla="*/ 19 w 118"/>
                <a:gd name="T9" fmla="*/ 254 h 451"/>
                <a:gd name="T10" fmla="*/ 19 w 118"/>
                <a:gd name="T11" fmla="*/ 58 h 451"/>
                <a:gd name="T12" fmla="*/ 59 w 118"/>
                <a:gd name="T13" fmla="*/ 0 h 451"/>
                <a:gd name="T14" fmla="*/ 117 w 118"/>
                <a:gd name="T15" fmla="*/ 58 h 451"/>
                <a:gd name="T16" fmla="*/ 117 w 118"/>
                <a:gd name="T17" fmla="*/ 254 h 451"/>
                <a:gd name="T18" fmla="*/ 117 w 118"/>
                <a:gd name="T19" fmla="*/ 411 h 451"/>
                <a:gd name="T20" fmla="*/ 59 w 118"/>
                <a:gd name="T21"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451">
                  <a:moveTo>
                    <a:pt x="59" y="450"/>
                  </a:moveTo>
                  <a:lnTo>
                    <a:pt x="59" y="450"/>
                  </a:lnTo>
                  <a:lnTo>
                    <a:pt x="59" y="450"/>
                  </a:lnTo>
                  <a:cubicBezTo>
                    <a:pt x="19" y="450"/>
                    <a:pt x="0" y="430"/>
                    <a:pt x="0" y="391"/>
                  </a:cubicBezTo>
                  <a:cubicBezTo>
                    <a:pt x="0" y="352"/>
                    <a:pt x="19" y="294"/>
                    <a:pt x="19" y="254"/>
                  </a:cubicBezTo>
                  <a:cubicBezTo>
                    <a:pt x="19" y="58"/>
                    <a:pt x="19" y="58"/>
                    <a:pt x="19" y="58"/>
                  </a:cubicBezTo>
                  <a:cubicBezTo>
                    <a:pt x="19" y="19"/>
                    <a:pt x="39" y="0"/>
                    <a:pt x="59" y="0"/>
                  </a:cubicBezTo>
                  <a:cubicBezTo>
                    <a:pt x="98" y="0"/>
                    <a:pt x="117" y="19"/>
                    <a:pt x="117" y="58"/>
                  </a:cubicBezTo>
                  <a:cubicBezTo>
                    <a:pt x="117" y="254"/>
                    <a:pt x="117" y="254"/>
                    <a:pt x="117" y="254"/>
                  </a:cubicBezTo>
                  <a:cubicBezTo>
                    <a:pt x="117" y="294"/>
                    <a:pt x="117" y="352"/>
                    <a:pt x="117" y="411"/>
                  </a:cubicBezTo>
                  <a:cubicBezTo>
                    <a:pt x="117" y="430"/>
                    <a:pt x="98" y="450"/>
                    <a:pt x="59" y="450"/>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3" name="Freeform 53">
              <a:extLst>
                <a:ext uri="{FF2B5EF4-FFF2-40B4-BE49-F238E27FC236}">
                  <a16:creationId xmlns:a16="http://schemas.microsoft.com/office/drawing/2014/main" id="{1C2871F2-B5C9-5759-A7A6-DADD754A937F}"/>
                </a:ext>
              </a:extLst>
            </p:cNvPr>
            <p:cNvSpPr>
              <a:spLocks noChangeArrowheads="1"/>
            </p:cNvSpPr>
            <p:nvPr/>
          </p:nvSpPr>
          <p:spPr bwMode="auto">
            <a:xfrm>
              <a:off x="8001805" y="5504854"/>
              <a:ext cx="62959" cy="224467"/>
            </a:xfrm>
            <a:custGeom>
              <a:avLst/>
              <a:gdLst>
                <a:gd name="T0" fmla="*/ 59 w 119"/>
                <a:gd name="T1" fmla="*/ 450 h 451"/>
                <a:gd name="T2" fmla="*/ 59 w 119"/>
                <a:gd name="T3" fmla="*/ 450 h 451"/>
                <a:gd name="T4" fmla="*/ 0 w 119"/>
                <a:gd name="T5" fmla="*/ 391 h 451"/>
                <a:gd name="T6" fmla="*/ 0 w 119"/>
                <a:gd name="T7" fmla="*/ 254 h 451"/>
                <a:gd name="T8" fmla="*/ 0 w 119"/>
                <a:gd name="T9" fmla="*/ 38 h 451"/>
                <a:gd name="T10" fmla="*/ 59 w 119"/>
                <a:gd name="T11" fmla="*/ 0 h 451"/>
                <a:gd name="T12" fmla="*/ 99 w 119"/>
                <a:gd name="T13" fmla="*/ 38 h 451"/>
                <a:gd name="T14" fmla="*/ 99 w 119"/>
                <a:gd name="T15" fmla="*/ 254 h 451"/>
                <a:gd name="T16" fmla="*/ 118 w 119"/>
                <a:gd name="T17" fmla="*/ 391 h 451"/>
                <a:gd name="T18" fmla="*/ 59 w 119"/>
                <a:gd name="T19"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451">
                  <a:moveTo>
                    <a:pt x="59" y="450"/>
                  </a:moveTo>
                  <a:lnTo>
                    <a:pt x="59" y="450"/>
                  </a:lnTo>
                  <a:cubicBezTo>
                    <a:pt x="20" y="450"/>
                    <a:pt x="0" y="430"/>
                    <a:pt x="0" y="391"/>
                  </a:cubicBezTo>
                  <a:cubicBezTo>
                    <a:pt x="0" y="352"/>
                    <a:pt x="0" y="294"/>
                    <a:pt x="0" y="254"/>
                  </a:cubicBezTo>
                  <a:cubicBezTo>
                    <a:pt x="0" y="38"/>
                    <a:pt x="0" y="38"/>
                    <a:pt x="0" y="38"/>
                  </a:cubicBezTo>
                  <a:cubicBezTo>
                    <a:pt x="0" y="19"/>
                    <a:pt x="20" y="0"/>
                    <a:pt x="59" y="0"/>
                  </a:cubicBezTo>
                  <a:cubicBezTo>
                    <a:pt x="79" y="0"/>
                    <a:pt x="99" y="19"/>
                    <a:pt x="99" y="38"/>
                  </a:cubicBezTo>
                  <a:cubicBezTo>
                    <a:pt x="99" y="254"/>
                    <a:pt x="99" y="254"/>
                    <a:pt x="99" y="254"/>
                  </a:cubicBezTo>
                  <a:cubicBezTo>
                    <a:pt x="99" y="294"/>
                    <a:pt x="118" y="332"/>
                    <a:pt x="118" y="391"/>
                  </a:cubicBezTo>
                  <a:cubicBezTo>
                    <a:pt x="118" y="411"/>
                    <a:pt x="99" y="450"/>
                    <a:pt x="59" y="450"/>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4" name="Freeform 54">
              <a:extLst>
                <a:ext uri="{FF2B5EF4-FFF2-40B4-BE49-F238E27FC236}">
                  <a16:creationId xmlns:a16="http://schemas.microsoft.com/office/drawing/2014/main" id="{FAC29C4F-C67F-E5B0-9DEE-3926BC18DA90}"/>
                </a:ext>
              </a:extLst>
            </p:cNvPr>
            <p:cNvSpPr>
              <a:spLocks noChangeArrowheads="1"/>
            </p:cNvSpPr>
            <p:nvPr/>
          </p:nvSpPr>
          <p:spPr bwMode="auto">
            <a:xfrm>
              <a:off x="9897536" y="5163754"/>
              <a:ext cx="51299" cy="224467"/>
            </a:xfrm>
            <a:custGeom>
              <a:avLst/>
              <a:gdLst>
                <a:gd name="T0" fmla="*/ 40 w 99"/>
                <a:gd name="T1" fmla="*/ 450 h 451"/>
                <a:gd name="T2" fmla="*/ 40 w 99"/>
                <a:gd name="T3" fmla="*/ 450 h 451"/>
                <a:gd name="T4" fmla="*/ 0 w 99"/>
                <a:gd name="T5" fmla="*/ 411 h 451"/>
                <a:gd name="T6" fmla="*/ 0 w 99"/>
                <a:gd name="T7" fmla="*/ 59 h 451"/>
                <a:gd name="T8" fmla="*/ 40 w 99"/>
                <a:gd name="T9" fmla="*/ 0 h 451"/>
                <a:gd name="T10" fmla="*/ 98 w 99"/>
                <a:gd name="T11" fmla="*/ 59 h 451"/>
                <a:gd name="T12" fmla="*/ 98 w 99"/>
                <a:gd name="T13" fmla="*/ 411 h 451"/>
                <a:gd name="T14" fmla="*/ 40 w 9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451">
                  <a:moveTo>
                    <a:pt x="40" y="450"/>
                  </a:moveTo>
                  <a:lnTo>
                    <a:pt x="40" y="450"/>
                  </a:lnTo>
                  <a:cubicBezTo>
                    <a:pt x="20" y="450"/>
                    <a:pt x="0" y="431"/>
                    <a:pt x="0" y="411"/>
                  </a:cubicBezTo>
                  <a:cubicBezTo>
                    <a:pt x="0" y="59"/>
                    <a:pt x="0" y="59"/>
                    <a:pt x="0" y="59"/>
                  </a:cubicBezTo>
                  <a:cubicBezTo>
                    <a:pt x="0" y="39"/>
                    <a:pt x="20" y="0"/>
                    <a:pt x="40" y="0"/>
                  </a:cubicBezTo>
                  <a:cubicBezTo>
                    <a:pt x="79" y="0"/>
                    <a:pt x="98" y="39"/>
                    <a:pt x="98" y="59"/>
                  </a:cubicBezTo>
                  <a:cubicBezTo>
                    <a:pt x="98" y="411"/>
                    <a:pt x="98" y="411"/>
                    <a:pt x="98" y="411"/>
                  </a:cubicBezTo>
                  <a:cubicBezTo>
                    <a:pt x="98" y="431"/>
                    <a:pt x="79" y="450"/>
                    <a:pt x="40" y="450"/>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5" name="Freeform 55">
              <a:extLst>
                <a:ext uri="{FF2B5EF4-FFF2-40B4-BE49-F238E27FC236}">
                  <a16:creationId xmlns:a16="http://schemas.microsoft.com/office/drawing/2014/main" id="{0F2FC31E-2D0F-2EDA-D35B-535F46C86E30}"/>
                </a:ext>
              </a:extLst>
            </p:cNvPr>
            <p:cNvSpPr>
              <a:spLocks noChangeArrowheads="1"/>
            </p:cNvSpPr>
            <p:nvPr/>
          </p:nvSpPr>
          <p:spPr bwMode="auto">
            <a:xfrm>
              <a:off x="8001805" y="5163754"/>
              <a:ext cx="53631" cy="224467"/>
            </a:xfrm>
            <a:custGeom>
              <a:avLst/>
              <a:gdLst>
                <a:gd name="T0" fmla="*/ 59 w 100"/>
                <a:gd name="T1" fmla="*/ 450 h 451"/>
                <a:gd name="T2" fmla="*/ 59 w 100"/>
                <a:gd name="T3" fmla="*/ 450 h 451"/>
                <a:gd name="T4" fmla="*/ 0 w 100"/>
                <a:gd name="T5" fmla="*/ 392 h 451"/>
                <a:gd name="T6" fmla="*/ 0 w 100"/>
                <a:gd name="T7" fmla="*/ 59 h 451"/>
                <a:gd name="T8" fmla="*/ 59 w 100"/>
                <a:gd name="T9" fmla="*/ 0 h 451"/>
                <a:gd name="T10" fmla="*/ 99 w 100"/>
                <a:gd name="T11" fmla="*/ 59 h 451"/>
                <a:gd name="T12" fmla="*/ 99 w 100"/>
                <a:gd name="T13" fmla="*/ 392 h 451"/>
                <a:gd name="T14" fmla="*/ 59 w 100"/>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51">
                  <a:moveTo>
                    <a:pt x="59" y="450"/>
                  </a:moveTo>
                  <a:lnTo>
                    <a:pt x="59" y="450"/>
                  </a:lnTo>
                  <a:cubicBezTo>
                    <a:pt x="20" y="450"/>
                    <a:pt x="0" y="431"/>
                    <a:pt x="0" y="392"/>
                  </a:cubicBezTo>
                  <a:cubicBezTo>
                    <a:pt x="0" y="59"/>
                    <a:pt x="0" y="59"/>
                    <a:pt x="0" y="59"/>
                  </a:cubicBezTo>
                  <a:cubicBezTo>
                    <a:pt x="0" y="19"/>
                    <a:pt x="20" y="0"/>
                    <a:pt x="59" y="0"/>
                  </a:cubicBezTo>
                  <a:cubicBezTo>
                    <a:pt x="79" y="0"/>
                    <a:pt x="99" y="19"/>
                    <a:pt x="99" y="59"/>
                  </a:cubicBezTo>
                  <a:cubicBezTo>
                    <a:pt x="99" y="392"/>
                    <a:pt x="99" y="392"/>
                    <a:pt x="99" y="392"/>
                  </a:cubicBezTo>
                  <a:cubicBezTo>
                    <a:pt x="99" y="431"/>
                    <a:pt x="79" y="450"/>
                    <a:pt x="59" y="450"/>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6" name="Freeform 56">
              <a:extLst>
                <a:ext uri="{FF2B5EF4-FFF2-40B4-BE49-F238E27FC236}">
                  <a16:creationId xmlns:a16="http://schemas.microsoft.com/office/drawing/2014/main" id="{B654740A-3AB6-A1B1-0705-341EA3963527}"/>
                </a:ext>
              </a:extLst>
            </p:cNvPr>
            <p:cNvSpPr>
              <a:spLocks noChangeArrowheads="1"/>
            </p:cNvSpPr>
            <p:nvPr/>
          </p:nvSpPr>
          <p:spPr bwMode="auto">
            <a:xfrm>
              <a:off x="9897536" y="4820452"/>
              <a:ext cx="51299" cy="226667"/>
            </a:xfrm>
            <a:custGeom>
              <a:avLst/>
              <a:gdLst>
                <a:gd name="T0" fmla="*/ 40 w 99"/>
                <a:gd name="T1" fmla="*/ 451 h 452"/>
                <a:gd name="T2" fmla="*/ 40 w 99"/>
                <a:gd name="T3" fmla="*/ 451 h 452"/>
                <a:gd name="T4" fmla="*/ 0 w 99"/>
                <a:gd name="T5" fmla="*/ 412 h 452"/>
                <a:gd name="T6" fmla="*/ 0 w 99"/>
                <a:gd name="T7" fmla="*/ 59 h 452"/>
                <a:gd name="T8" fmla="*/ 40 w 99"/>
                <a:gd name="T9" fmla="*/ 0 h 452"/>
                <a:gd name="T10" fmla="*/ 98 w 99"/>
                <a:gd name="T11" fmla="*/ 59 h 452"/>
                <a:gd name="T12" fmla="*/ 98 w 99"/>
                <a:gd name="T13" fmla="*/ 412 h 452"/>
                <a:gd name="T14" fmla="*/ 40 w 9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452">
                  <a:moveTo>
                    <a:pt x="40" y="451"/>
                  </a:moveTo>
                  <a:lnTo>
                    <a:pt x="40" y="451"/>
                  </a:lnTo>
                  <a:cubicBezTo>
                    <a:pt x="20" y="451"/>
                    <a:pt x="0" y="431"/>
                    <a:pt x="0" y="412"/>
                  </a:cubicBezTo>
                  <a:cubicBezTo>
                    <a:pt x="0" y="59"/>
                    <a:pt x="0" y="59"/>
                    <a:pt x="0" y="59"/>
                  </a:cubicBezTo>
                  <a:cubicBezTo>
                    <a:pt x="0" y="40"/>
                    <a:pt x="20" y="0"/>
                    <a:pt x="40" y="0"/>
                  </a:cubicBezTo>
                  <a:cubicBezTo>
                    <a:pt x="79" y="0"/>
                    <a:pt x="98" y="40"/>
                    <a:pt x="98" y="59"/>
                  </a:cubicBezTo>
                  <a:cubicBezTo>
                    <a:pt x="98" y="412"/>
                    <a:pt x="98" y="412"/>
                    <a:pt x="98" y="412"/>
                  </a:cubicBezTo>
                  <a:cubicBezTo>
                    <a:pt x="98" y="431"/>
                    <a:pt x="79" y="451"/>
                    <a:pt x="40" y="451"/>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7" name="Freeform 57">
              <a:extLst>
                <a:ext uri="{FF2B5EF4-FFF2-40B4-BE49-F238E27FC236}">
                  <a16:creationId xmlns:a16="http://schemas.microsoft.com/office/drawing/2014/main" id="{10D46B2D-775F-7D0C-BFC1-F0ED38D14239}"/>
                </a:ext>
              </a:extLst>
            </p:cNvPr>
            <p:cNvSpPr>
              <a:spLocks noChangeArrowheads="1"/>
            </p:cNvSpPr>
            <p:nvPr/>
          </p:nvSpPr>
          <p:spPr bwMode="auto">
            <a:xfrm>
              <a:off x="8001805" y="4820452"/>
              <a:ext cx="53631" cy="226667"/>
            </a:xfrm>
            <a:custGeom>
              <a:avLst/>
              <a:gdLst>
                <a:gd name="T0" fmla="*/ 59 w 100"/>
                <a:gd name="T1" fmla="*/ 451 h 452"/>
                <a:gd name="T2" fmla="*/ 59 w 100"/>
                <a:gd name="T3" fmla="*/ 451 h 452"/>
                <a:gd name="T4" fmla="*/ 0 w 100"/>
                <a:gd name="T5" fmla="*/ 392 h 452"/>
                <a:gd name="T6" fmla="*/ 0 w 100"/>
                <a:gd name="T7" fmla="*/ 59 h 452"/>
                <a:gd name="T8" fmla="*/ 59 w 100"/>
                <a:gd name="T9" fmla="*/ 0 h 452"/>
                <a:gd name="T10" fmla="*/ 99 w 100"/>
                <a:gd name="T11" fmla="*/ 59 h 452"/>
                <a:gd name="T12" fmla="*/ 99 w 100"/>
                <a:gd name="T13" fmla="*/ 392 h 452"/>
                <a:gd name="T14" fmla="*/ 59 w 100"/>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52">
                  <a:moveTo>
                    <a:pt x="59" y="451"/>
                  </a:moveTo>
                  <a:lnTo>
                    <a:pt x="59" y="451"/>
                  </a:lnTo>
                  <a:cubicBezTo>
                    <a:pt x="20" y="451"/>
                    <a:pt x="0" y="431"/>
                    <a:pt x="0" y="392"/>
                  </a:cubicBezTo>
                  <a:cubicBezTo>
                    <a:pt x="0" y="59"/>
                    <a:pt x="0" y="59"/>
                    <a:pt x="0" y="59"/>
                  </a:cubicBezTo>
                  <a:cubicBezTo>
                    <a:pt x="0" y="20"/>
                    <a:pt x="20" y="0"/>
                    <a:pt x="59" y="0"/>
                  </a:cubicBezTo>
                  <a:cubicBezTo>
                    <a:pt x="79" y="0"/>
                    <a:pt x="99" y="20"/>
                    <a:pt x="99" y="59"/>
                  </a:cubicBezTo>
                  <a:cubicBezTo>
                    <a:pt x="99" y="392"/>
                    <a:pt x="99" y="392"/>
                    <a:pt x="99" y="392"/>
                  </a:cubicBezTo>
                  <a:cubicBezTo>
                    <a:pt x="99" y="431"/>
                    <a:pt x="79" y="451"/>
                    <a:pt x="59" y="451"/>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8" name="Freeform 58">
              <a:extLst>
                <a:ext uri="{FF2B5EF4-FFF2-40B4-BE49-F238E27FC236}">
                  <a16:creationId xmlns:a16="http://schemas.microsoft.com/office/drawing/2014/main" id="{05DA68E4-B402-2E94-6D3A-E38D60C88EF1}"/>
                </a:ext>
              </a:extLst>
            </p:cNvPr>
            <p:cNvSpPr>
              <a:spLocks noChangeArrowheads="1"/>
            </p:cNvSpPr>
            <p:nvPr/>
          </p:nvSpPr>
          <p:spPr bwMode="auto">
            <a:xfrm>
              <a:off x="8001805" y="4479350"/>
              <a:ext cx="53631" cy="226668"/>
            </a:xfrm>
            <a:custGeom>
              <a:avLst/>
              <a:gdLst>
                <a:gd name="T0" fmla="*/ 59 w 100"/>
                <a:gd name="T1" fmla="*/ 451 h 452"/>
                <a:gd name="T2" fmla="*/ 59 w 100"/>
                <a:gd name="T3" fmla="*/ 451 h 452"/>
                <a:gd name="T4" fmla="*/ 0 w 100"/>
                <a:gd name="T5" fmla="*/ 393 h 452"/>
                <a:gd name="T6" fmla="*/ 0 w 100"/>
                <a:gd name="T7" fmla="*/ 59 h 452"/>
                <a:gd name="T8" fmla="*/ 59 w 100"/>
                <a:gd name="T9" fmla="*/ 0 h 452"/>
                <a:gd name="T10" fmla="*/ 99 w 100"/>
                <a:gd name="T11" fmla="*/ 59 h 452"/>
                <a:gd name="T12" fmla="*/ 99 w 100"/>
                <a:gd name="T13" fmla="*/ 393 h 452"/>
                <a:gd name="T14" fmla="*/ 59 w 100"/>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52">
                  <a:moveTo>
                    <a:pt x="59" y="451"/>
                  </a:moveTo>
                  <a:lnTo>
                    <a:pt x="59" y="451"/>
                  </a:lnTo>
                  <a:cubicBezTo>
                    <a:pt x="20" y="451"/>
                    <a:pt x="0" y="432"/>
                    <a:pt x="0" y="393"/>
                  </a:cubicBezTo>
                  <a:cubicBezTo>
                    <a:pt x="0" y="59"/>
                    <a:pt x="0" y="59"/>
                    <a:pt x="0" y="59"/>
                  </a:cubicBezTo>
                  <a:cubicBezTo>
                    <a:pt x="0" y="20"/>
                    <a:pt x="20" y="0"/>
                    <a:pt x="59" y="0"/>
                  </a:cubicBezTo>
                  <a:cubicBezTo>
                    <a:pt x="79" y="0"/>
                    <a:pt x="99" y="20"/>
                    <a:pt x="99" y="59"/>
                  </a:cubicBezTo>
                  <a:cubicBezTo>
                    <a:pt x="99" y="393"/>
                    <a:pt x="99" y="393"/>
                    <a:pt x="99" y="393"/>
                  </a:cubicBezTo>
                  <a:cubicBezTo>
                    <a:pt x="99" y="432"/>
                    <a:pt x="79" y="451"/>
                    <a:pt x="59" y="451"/>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89" name="Freeform 59">
              <a:extLst>
                <a:ext uri="{FF2B5EF4-FFF2-40B4-BE49-F238E27FC236}">
                  <a16:creationId xmlns:a16="http://schemas.microsoft.com/office/drawing/2014/main" id="{BF4C94A8-8998-F376-9C95-C8D88ED8A747}"/>
                </a:ext>
              </a:extLst>
            </p:cNvPr>
            <p:cNvSpPr>
              <a:spLocks noChangeArrowheads="1"/>
            </p:cNvSpPr>
            <p:nvPr/>
          </p:nvSpPr>
          <p:spPr bwMode="auto">
            <a:xfrm>
              <a:off x="8001805" y="4136048"/>
              <a:ext cx="53631" cy="226668"/>
            </a:xfrm>
            <a:custGeom>
              <a:avLst/>
              <a:gdLst>
                <a:gd name="T0" fmla="*/ 59 w 100"/>
                <a:gd name="T1" fmla="*/ 451 h 452"/>
                <a:gd name="T2" fmla="*/ 59 w 100"/>
                <a:gd name="T3" fmla="*/ 451 h 452"/>
                <a:gd name="T4" fmla="*/ 0 w 100"/>
                <a:gd name="T5" fmla="*/ 392 h 452"/>
                <a:gd name="T6" fmla="*/ 0 w 100"/>
                <a:gd name="T7" fmla="*/ 59 h 452"/>
                <a:gd name="T8" fmla="*/ 59 w 100"/>
                <a:gd name="T9" fmla="*/ 0 h 452"/>
                <a:gd name="T10" fmla="*/ 99 w 100"/>
                <a:gd name="T11" fmla="*/ 59 h 452"/>
                <a:gd name="T12" fmla="*/ 99 w 100"/>
                <a:gd name="T13" fmla="*/ 392 h 452"/>
                <a:gd name="T14" fmla="*/ 59 w 100"/>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52">
                  <a:moveTo>
                    <a:pt x="59" y="451"/>
                  </a:moveTo>
                  <a:lnTo>
                    <a:pt x="59" y="451"/>
                  </a:lnTo>
                  <a:cubicBezTo>
                    <a:pt x="20" y="451"/>
                    <a:pt x="0" y="431"/>
                    <a:pt x="0" y="392"/>
                  </a:cubicBezTo>
                  <a:cubicBezTo>
                    <a:pt x="0" y="59"/>
                    <a:pt x="0" y="59"/>
                    <a:pt x="0" y="59"/>
                  </a:cubicBezTo>
                  <a:cubicBezTo>
                    <a:pt x="0" y="20"/>
                    <a:pt x="20" y="0"/>
                    <a:pt x="59" y="0"/>
                  </a:cubicBezTo>
                  <a:cubicBezTo>
                    <a:pt x="79" y="0"/>
                    <a:pt x="99" y="20"/>
                    <a:pt x="99" y="59"/>
                  </a:cubicBezTo>
                  <a:cubicBezTo>
                    <a:pt x="99" y="392"/>
                    <a:pt x="99" y="392"/>
                    <a:pt x="99" y="392"/>
                  </a:cubicBezTo>
                  <a:cubicBezTo>
                    <a:pt x="99" y="431"/>
                    <a:pt x="79" y="451"/>
                    <a:pt x="59" y="451"/>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0" name="Freeform 60">
              <a:extLst>
                <a:ext uri="{FF2B5EF4-FFF2-40B4-BE49-F238E27FC236}">
                  <a16:creationId xmlns:a16="http://schemas.microsoft.com/office/drawing/2014/main" id="{43A915F7-FA2B-C608-43ED-479EDD801EA9}"/>
                </a:ext>
              </a:extLst>
            </p:cNvPr>
            <p:cNvSpPr>
              <a:spLocks noChangeArrowheads="1"/>
            </p:cNvSpPr>
            <p:nvPr/>
          </p:nvSpPr>
          <p:spPr bwMode="auto">
            <a:xfrm>
              <a:off x="8001805" y="3794947"/>
              <a:ext cx="53631" cy="224467"/>
            </a:xfrm>
            <a:custGeom>
              <a:avLst/>
              <a:gdLst>
                <a:gd name="T0" fmla="*/ 59 w 100"/>
                <a:gd name="T1" fmla="*/ 450 h 451"/>
                <a:gd name="T2" fmla="*/ 59 w 100"/>
                <a:gd name="T3" fmla="*/ 450 h 451"/>
                <a:gd name="T4" fmla="*/ 0 w 100"/>
                <a:gd name="T5" fmla="*/ 391 h 451"/>
                <a:gd name="T6" fmla="*/ 0 w 100"/>
                <a:gd name="T7" fmla="*/ 59 h 451"/>
                <a:gd name="T8" fmla="*/ 59 w 100"/>
                <a:gd name="T9" fmla="*/ 0 h 451"/>
                <a:gd name="T10" fmla="*/ 99 w 100"/>
                <a:gd name="T11" fmla="*/ 59 h 451"/>
                <a:gd name="T12" fmla="*/ 99 w 100"/>
                <a:gd name="T13" fmla="*/ 391 h 451"/>
                <a:gd name="T14" fmla="*/ 59 w 100"/>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51">
                  <a:moveTo>
                    <a:pt x="59" y="450"/>
                  </a:moveTo>
                  <a:lnTo>
                    <a:pt x="59" y="450"/>
                  </a:lnTo>
                  <a:cubicBezTo>
                    <a:pt x="20" y="450"/>
                    <a:pt x="0" y="431"/>
                    <a:pt x="0" y="391"/>
                  </a:cubicBezTo>
                  <a:cubicBezTo>
                    <a:pt x="0" y="59"/>
                    <a:pt x="0" y="59"/>
                    <a:pt x="0" y="59"/>
                  </a:cubicBezTo>
                  <a:cubicBezTo>
                    <a:pt x="0" y="20"/>
                    <a:pt x="20" y="0"/>
                    <a:pt x="59" y="0"/>
                  </a:cubicBezTo>
                  <a:cubicBezTo>
                    <a:pt x="79" y="0"/>
                    <a:pt x="99" y="20"/>
                    <a:pt x="99" y="59"/>
                  </a:cubicBezTo>
                  <a:cubicBezTo>
                    <a:pt x="99" y="391"/>
                    <a:pt x="99" y="391"/>
                    <a:pt x="99" y="391"/>
                  </a:cubicBezTo>
                  <a:cubicBezTo>
                    <a:pt x="99" y="431"/>
                    <a:pt x="79" y="450"/>
                    <a:pt x="59" y="450"/>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1" name="Freeform 61">
              <a:extLst>
                <a:ext uri="{FF2B5EF4-FFF2-40B4-BE49-F238E27FC236}">
                  <a16:creationId xmlns:a16="http://schemas.microsoft.com/office/drawing/2014/main" id="{D6D2A7AF-AA18-2BBA-555B-F0DC1B11DEC2}"/>
                </a:ext>
              </a:extLst>
            </p:cNvPr>
            <p:cNvSpPr>
              <a:spLocks noChangeArrowheads="1"/>
            </p:cNvSpPr>
            <p:nvPr/>
          </p:nvSpPr>
          <p:spPr bwMode="auto">
            <a:xfrm>
              <a:off x="8001805" y="3541872"/>
              <a:ext cx="53631" cy="136440"/>
            </a:xfrm>
            <a:custGeom>
              <a:avLst/>
              <a:gdLst>
                <a:gd name="T0" fmla="*/ 59 w 100"/>
                <a:gd name="T1" fmla="*/ 274 h 275"/>
                <a:gd name="T2" fmla="*/ 59 w 100"/>
                <a:gd name="T3" fmla="*/ 274 h 275"/>
                <a:gd name="T4" fmla="*/ 0 w 100"/>
                <a:gd name="T5" fmla="*/ 215 h 275"/>
                <a:gd name="T6" fmla="*/ 0 w 100"/>
                <a:gd name="T7" fmla="*/ 59 h 275"/>
                <a:gd name="T8" fmla="*/ 59 w 100"/>
                <a:gd name="T9" fmla="*/ 0 h 275"/>
                <a:gd name="T10" fmla="*/ 99 w 100"/>
                <a:gd name="T11" fmla="*/ 59 h 275"/>
                <a:gd name="T12" fmla="*/ 99 w 100"/>
                <a:gd name="T13" fmla="*/ 215 h 275"/>
                <a:gd name="T14" fmla="*/ 59 w 100"/>
                <a:gd name="T15" fmla="*/ 274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275">
                  <a:moveTo>
                    <a:pt x="59" y="274"/>
                  </a:moveTo>
                  <a:lnTo>
                    <a:pt x="59" y="274"/>
                  </a:lnTo>
                  <a:cubicBezTo>
                    <a:pt x="20" y="274"/>
                    <a:pt x="0" y="255"/>
                    <a:pt x="0" y="215"/>
                  </a:cubicBezTo>
                  <a:cubicBezTo>
                    <a:pt x="0" y="59"/>
                    <a:pt x="0" y="59"/>
                    <a:pt x="0" y="59"/>
                  </a:cubicBezTo>
                  <a:cubicBezTo>
                    <a:pt x="0" y="20"/>
                    <a:pt x="20" y="0"/>
                    <a:pt x="59" y="0"/>
                  </a:cubicBezTo>
                  <a:cubicBezTo>
                    <a:pt x="79" y="0"/>
                    <a:pt x="99" y="20"/>
                    <a:pt x="99" y="59"/>
                  </a:cubicBezTo>
                  <a:cubicBezTo>
                    <a:pt x="99" y="215"/>
                    <a:pt x="99" y="215"/>
                    <a:pt x="99" y="215"/>
                  </a:cubicBezTo>
                  <a:cubicBezTo>
                    <a:pt x="99" y="255"/>
                    <a:pt x="79" y="274"/>
                    <a:pt x="59" y="274"/>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2" name="Freeform 72">
              <a:extLst>
                <a:ext uri="{FF2B5EF4-FFF2-40B4-BE49-F238E27FC236}">
                  <a16:creationId xmlns:a16="http://schemas.microsoft.com/office/drawing/2014/main" id="{A3E152A3-08BE-88EE-48DA-79D4DEA4A713}"/>
                </a:ext>
              </a:extLst>
            </p:cNvPr>
            <p:cNvSpPr>
              <a:spLocks noChangeArrowheads="1"/>
            </p:cNvSpPr>
            <p:nvPr/>
          </p:nvSpPr>
          <p:spPr bwMode="auto">
            <a:xfrm>
              <a:off x="2130404" y="4428735"/>
              <a:ext cx="424382" cy="402719"/>
            </a:xfrm>
            <a:custGeom>
              <a:avLst/>
              <a:gdLst>
                <a:gd name="T0" fmla="*/ 803 w 804"/>
                <a:gd name="T1" fmla="*/ 392 h 805"/>
                <a:gd name="T2" fmla="*/ 803 w 804"/>
                <a:gd name="T3" fmla="*/ 392 h 805"/>
                <a:gd name="T4" fmla="*/ 391 w 804"/>
                <a:gd name="T5" fmla="*/ 804 h 805"/>
                <a:gd name="T6" fmla="*/ 0 w 804"/>
                <a:gd name="T7" fmla="*/ 392 h 805"/>
                <a:gd name="T8" fmla="*/ 391 w 804"/>
                <a:gd name="T9" fmla="*/ 0 h 805"/>
                <a:gd name="T10" fmla="*/ 803 w 804"/>
                <a:gd name="T11" fmla="*/ 392 h 805"/>
              </a:gdLst>
              <a:ahLst/>
              <a:cxnLst>
                <a:cxn ang="0">
                  <a:pos x="T0" y="T1"/>
                </a:cxn>
                <a:cxn ang="0">
                  <a:pos x="T2" y="T3"/>
                </a:cxn>
                <a:cxn ang="0">
                  <a:pos x="T4" y="T5"/>
                </a:cxn>
                <a:cxn ang="0">
                  <a:pos x="T6" y="T7"/>
                </a:cxn>
                <a:cxn ang="0">
                  <a:pos x="T8" y="T9"/>
                </a:cxn>
                <a:cxn ang="0">
                  <a:pos x="T10" y="T11"/>
                </a:cxn>
              </a:cxnLst>
              <a:rect l="0" t="0" r="r" b="b"/>
              <a:pathLst>
                <a:path w="804" h="805">
                  <a:moveTo>
                    <a:pt x="803" y="392"/>
                  </a:moveTo>
                  <a:lnTo>
                    <a:pt x="803" y="392"/>
                  </a:lnTo>
                  <a:cubicBezTo>
                    <a:pt x="803" y="627"/>
                    <a:pt x="626" y="804"/>
                    <a:pt x="391" y="804"/>
                  </a:cubicBezTo>
                  <a:cubicBezTo>
                    <a:pt x="176" y="804"/>
                    <a:pt x="0" y="627"/>
                    <a:pt x="0" y="392"/>
                  </a:cubicBezTo>
                  <a:cubicBezTo>
                    <a:pt x="0" y="177"/>
                    <a:pt x="176" y="0"/>
                    <a:pt x="391" y="0"/>
                  </a:cubicBezTo>
                  <a:cubicBezTo>
                    <a:pt x="626" y="0"/>
                    <a:pt x="803" y="177"/>
                    <a:pt x="803" y="392"/>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3" name="Freeform 73">
              <a:extLst>
                <a:ext uri="{FF2B5EF4-FFF2-40B4-BE49-F238E27FC236}">
                  <a16:creationId xmlns:a16="http://schemas.microsoft.com/office/drawing/2014/main" id="{DB3B1224-3660-A6E4-6B4F-28425BF4E8D2}"/>
                </a:ext>
              </a:extLst>
            </p:cNvPr>
            <p:cNvSpPr>
              <a:spLocks noChangeArrowheads="1"/>
            </p:cNvSpPr>
            <p:nvPr/>
          </p:nvSpPr>
          <p:spPr bwMode="auto">
            <a:xfrm>
              <a:off x="2233002" y="3013715"/>
              <a:ext cx="424382" cy="400519"/>
            </a:xfrm>
            <a:custGeom>
              <a:avLst/>
              <a:gdLst>
                <a:gd name="T0" fmla="*/ 803 w 804"/>
                <a:gd name="T1" fmla="*/ 411 h 804"/>
                <a:gd name="T2" fmla="*/ 803 w 804"/>
                <a:gd name="T3" fmla="*/ 411 h 804"/>
                <a:gd name="T4" fmla="*/ 392 w 804"/>
                <a:gd name="T5" fmla="*/ 803 h 804"/>
                <a:gd name="T6" fmla="*/ 0 w 804"/>
                <a:gd name="T7" fmla="*/ 411 h 804"/>
                <a:gd name="T8" fmla="*/ 392 w 804"/>
                <a:gd name="T9" fmla="*/ 0 h 804"/>
                <a:gd name="T10" fmla="*/ 803 w 804"/>
                <a:gd name="T11" fmla="*/ 411 h 804"/>
              </a:gdLst>
              <a:ahLst/>
              <a:cxnLst>
                <a:cxn ang="0">
                  <a:pos x="T0" y="T1"/>
                </a:cxn>
                <a:cxn ang="0">
                  <a:pos x="T2" y="T3"/>
                </a:cxn>
                <a:cxn ang="0">
                  <a:pos x="T4" y="T5"/>
                </a:cxn>
                <a:cxn ang="0">
                  <a:pos x="T6" y="T7"/>
                </a:cxn>
                <a:cxn ang="0">
                  <a:pos x="T8" y="T9"/>
                </a:cxn>
                <a:cxn ang="0">
                  <a:pos x="T10" y="T11"/>
                </a:cxn>
              </a:cxnLst>
              <a:rect l="0" t="0" r="r" b="b"/>
              <a:pathLst>
                <a:path w="804" h="804">
                  <a:moveTo>
                    <a:pt x="803" y="411"/>
                  </a:moveTo>
                  <a:lnTo>
                    <a:pt x="803" y="411"/>
                  </a:lnTo>
                  <a:cubicBezTo>
                    <a:pt x="803" y="627"/>
                    <a:pt x="608" y="803"/>
                    <a:pt x="392" y="803"/>
                  </a:cubicBezTo>
                  <a:cubicBezTo>
                    <a:pt x="176" y="803"/>
                    <a:pt x="0" y="627"/>
                    <a:pt x="0" y="411"/>
                  </a:cubicBezTo>
                  <a:cubicBezTo>
                    <a:pt x="0" y="196"/>
                    <a:pt x="176" y="0"/>
                    <a:pt x="392" y="0"/>
                  </a:cubicBezTo>
                  <a:cubicBezTo>
                    <a:pt x="608" y="0"/>
                    <a:pt x="803" y="196"/>
                    <a:pt x="803" y="411"/>
                  </a:cubicBezTo>
                </a:path>
              </a:pathLst>
            </a:custGeom>
            <a:solidFill>
              <a:schemeClr val="accent1"/>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4" name="Freeform 74">
              <a:extLst>
                <a:ext uri="{FF2B5EF4-FFF2-40B4-BE49-F238E27FC236}">
                  <a16:creationId xmlns:a16="http://schemas.microsoft.com/office/drawing/2014/main" id="{568C8240-58F8-5020-F534-F162B806EDBF}"/>
                </a:ext>
              </a:extLst>
            </p:cNvPr>
            <p:cNvSpPr>
              <a:spLocks noChangeArrowheads="1"/>
            </p:cNvSpPr>
            <p:nvPr/>
          </p:nvSpPr>
          <p:spPr bwMode="auto">
            <a:xfrm>
              <a:off x="4047120" y="3394428"/>
              <a:ext cx="424382" cy="400519"/>
            </a:xfrm>
            <a:custGeom>
              <a:avLst/>
              <a:gdLst>
                <a:gd name="T0" fmla="*/ 803 w 804"/>
                <a:gd name="T1" fmla="*/ 412 h 804"/>
                <a:gd name="T2" fmla="*/ 803 w 804"/>
                <a:gd name="T3" fmla="*/ 412 h 804"/>
                <a:gd name="T4" fmla="*/ 392 w 804"/>
                <a:gd name="T5" fmla="*/ 803 h 804"/>
                <a:gd name="T6" fmla="*/ 0 w 804"/>
                <a:gd name="T7" fmla="*/ 412 h 804"/>
                <a:gd name="T8" fmla="*/ 392 w 804"/>
                <a:gd name="T9" fmla="*/ 0 h 804"/>
                <a:gd name="T10" fmla="*/ 803 w 804"/>
                <a:gd name="T11" fmla="*/ 412 h 804"/>
              </a:gdLst>
              <a:ahLst/>
              <a:cxnLst>
                <a:cxn ang="0">
                  <a:pos x="T0" y="T1"/>
                </a:cxn>
                <a:cxn ang="0">
                  <a:pos x="T2" y="T3"/>
                </a:cxn>
                <a:cxn ang="0">
                  <a:pos x="T4" y="T5"/>
                </a:cxn>
                <a:cxn ang="0">
                  <a:pos x="T6" y="T7"/>
                </a:cxn>
                <a:cxn ang="0">
                  <a:pos x="T8" y="T9"/>
                </a:cxn>
                <a:cxn ang="0">
                  <a:pos x="T10" y="T11"/>
                </a:cxn>
              </a:cxnLst>
              <a:rect l="0" t="0" r="r" b="b"/>
              <a:pathLst>
                <a:path w="804" h="804">
                  <a:moveTo>
                    <a:pt x="803" y="412"/>
                  </a:moveTo>
                  <a:lnTo>
                    <a:pt x="803" y="412"/>
                  </a:lnTo>
                  <a:cubicBezTo>
                    <a:pt x="803" y="627"/>
                    <a:pt x="608" y="803"/>
                    <a:pt x="392" y="803"/>
                  </a:cubicBezTo>
                  <a:cubicBezTo>
                    <a:pt x="177" y="803"/>
                    <a:pt x="0" y="627"/>
                    <a:pt x="0" y="412"/>
                  </a:cubicBezTo>
                  <a:cubicBezTo>
                    <a:pt x="0" y="176"/>
                    <a:pt x="177" y="0"/>
                    <a:pt x="392" y="0"/>
                  </a:cubicBezTo>
                  <a:cubicBezTo>
                    <a:pt x="608" y="0"/>
                    <a:pt x="803" y="176"/>
                    <a:pt x="803" y="412"/>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5" name="Freeform 75">
              <a:extLst>
                <a:ext uri="{FF2B5EF4-FFF2-40B4-BE49-F238E27FC236}">
                  <a16:creationId xmlns:a16="http://schemas.microsoft.com/office/drawing/2014/main" id="{3D02E925-28FE-5EEC-1E7B-951526EE50C3}"/>
                </a:ext>
              </a:extLst>
            </p:cNvPr>
            <p:cNvSpPr>
              <a:spLocks noChangeArrowheads="1"/>
            </p:cNvSpPr>
            <p:nvPr/>
          </p:nvSpPr>
          <p:spPr bwMode="auto">
            <a:xfrm>
              <a:off x="4026135" y="5104335"/>
              <a:ext cx="426714" cy="400519"/>
            </a:xfrm>
            <a:custGeom>
              <a:avLst/>
              <a:gdLst>
                <a:gd name="T0" fmla="*/ 804 w 805"/>
                <a:gd name="T1" fmla="*/ 411 h 804"/>
                <a:gd name="T2" fmla="*/ 804 w 805"/>
                <a:gd name="T3" fmla="*/ 411 h 804"/>
                <a:gd name="T4" fmla="*/ 392 w 805"/>
                <a:gd name="T5" fmla="*/ 803 h 804"/>
                <a:gd name="T6" fmla="*/ 0 w 805"/>
                <a:gd name="T7" fmla="*/ 411 h 804"/>
                <a:gd name="T8" fmla="*/ 392 w 805"/>
                <a:gd name="T9" fmla="*/ 0 h 804"/>
                <a:gd name="T10" fmla="*/ 804 w 805"/>
                <a:gd name="T11" fmla="*/ 411 h 804"/>
              </a:gdLst>
              <a:ahLst/>
              <a:cxnLst>
                <a:cxn ang="0">
                  <a:pos x="T0" y="T1"/>
                </a:cxn>
                <a:cxn ang="0">
                  <a:pos x="T2" y="T3"/>
                </a:cxn>
                <a:cxn ang="0">
                  <a:pos x="T4" y="T5"/>
                </a:cxn>
                <a:cxn ang="0">
                  <a:pos x="T6" y="T7"/>
                </a:cxn>
                <a:cxn ang="0">
                  <a:pos x="T8" y="T9"/>
                </a:cxn>
                <a:cxn ang="0">
                  <a:pos x="T10" y="T11"/>
                </a:cxn>
              </a:cxnLst>
              <a:rect l="0" t="0" r="r" b="b"/>
              <a:pathLst>
                <a:path w="805" h="804">
                  <a:moveTo>
                    <a:pt x="804" y="411"/>
                  </a:moveTo>
                  <a:lnTo>
                    <a:pt x="804" y="411"/>
                  </a:lnTo>
                  <a:cubicBezTo>
                    <a:pt x="804" y="626"/>
                    <a:pt x="627" y="803"/>
                    <a:pt x="392" y="803"/>
                  </a:cubicBezTo>
                  <a:cubicBezTo>
                    <a:pt x="177" y="803"/>
                    <a:pt x="0" y="626"/>
                    <a:pt x="0" y="411"/>
                  </a:cubicBezTo>
                  <a:cubicBezTo>
                    <a:pt x="0" y="195"/>
                    <a:pt x="177" y="0"/>
                    <a:pt x="392" y="0"/>
                  </a:cubicBezTo>
                  <a:cubicBezTo>
                    <a:pt x="627" y="0"/>
                    <a:pt x="804" y="195"/>
                    <a:pt x="804" y="411"/>
                  </a:cubicBezTo>
                </a:path>
              </a:pathLst>
            </a:custGeom>
            <a:solidFill>
              <a:schemeClr val="accent2"/>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8" name="Freeform 78">
              <a:extLst>
                <a:ext uri="{FF2B5EF4-FFF2-40B4-BE49-F238E27FC236}">
                  <a16:creationId xmlns:a16="http://schemas.microsoft.com/office/drawing/2014/main" id="{E20B8D08-7237-C31F-644C-09601256FEE5}"/>
                </a:ext>
              </a:extLst>
            </p:cNvPr>
            <p:cNvSpPr>
              <a:spLocks noChangeArrowheads="1"/>
            </p:cNvSpPr>
            <p:nvPr/>
          </p:nvSpPr>
          <p:spPr bwMode="auto">
            <a:xfrm>
              <a:off x="7453776" y="2720805"/>
              <a:ext cx="426713" cy="400519"/>
            </a:xfrm>
            <a:custGeom>
              <a:avLst/>
              <a:gdLst>
                <a:gd name="T0" fmla="*/ 804 w 805"/>
                <a:gd name="T1" fmla="*/ 392 h 804"/>
                <a:gd name="T2" fmla="*/ 804 w 805"/>
                <a:gd name="T3" fmla="*/ 392 h 804"/>
                <a:gd name="T4" fmla="*/ 412 w 805"/>
                <a:gd name="T5" fmla="*/ 803 h 804"/>
                <a:gd name="T6" fmla="*/ 0 w 805"/>
                <a:gd name="T7" fmla="*/ 392 h 804"/>
                <a:gd name="T8" fmla="*/ 412 w 805"/>
                <a:gd name="T9" fmla="*/ 0 h 804"/>
                <a:gd name="T10" fmla="*/ 804 w 805"/>
                <a:gd name="T11" fmla="*/ 392 h 804"/>
              </a:gdLst>
              <a:ahLst/>
              <a:cxnLst>
                <a:cxn ang="0">
                  <a:pos x="T0" y="T1"/>
                </a:cxn>
                <a:cxn ang="0">
                  <a:pos x="T2" y="T3"/>
                </a:cxn>
                <a:cxn ang="0">
                  <a:pos x="T4" y="T5"/>
                </a:cxn>
                <a:cxn ang="0">
                  <a:pos x="T6" y="T7"/>
                </a:cxn>
                <a:cxn ang="0">
                  <a:pos x="T8" y="T9"/>
                </a:cxn>
                <a:cxn ang="0">
                  <a:pos x="T10" y="T11"/>
                </a:cxn>
              </a:cxnLst>
              <a:rect l="0" t="0" r="r" b="b"/>
              <a:pathLst>
                <a:path w="805" h="804">
                  <a:moveTo>
                    <a:pt x="804" y="392"/>
                  </a:moveTo>
                  <a:lnTo>
                    <a:pt x="804" y="392"/>
                  </a:lnTo>
                  <a:cubicBezTo>
                    <a:pt x="804" y="627"/>
                    <a:pt x="627" y="803"/>
                    <a:pt x="412" y="803"/>
                  </a:cubicBezTo>
                  <a:cubicBezTo>
                    <a:pt x="177" y="803"/>
                    <a:pt x="0" y="627"/>
                    <a:pt x="0" y="392"/>
                  </a:cubicBezTo>
                  <a:cubicBezTo>
                    <a:pt x="0" y="176"/>
                    <a:pt x="177" y="0"/>
                    <a:pt x="412" y="0"/>
                  </a:cubicBezTo>
                  <a:cubicBezTo>
                    <a:pt x="627" y="0"/>
                    <a:pt x="804" y="176"/>
                    <a:pt x="804" y="392"/>
                  </a:cubicBezTo>
                </a:path>
              </a:pathLst>
            </a:custGeom>
            <a:solidFill>
              <a:schemeClr val="accent4"/>
            </a:solidFill>
            <a:ln>
              <a:solidFill>
                <a:srgbClr val="4472C4"/>
              </a:solid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99" name="Freeform 79">
              <a:extLst>
                <a:ext uri="{FF2B5EF4-FFF2-40B4-BE49-F238E27FC236}">
                  <a16:creationId xmlns:a16="http://schemas.microsoft.com/office/drawing/2014/main" id="{112429DA-FCA7-1A5A-C125-1AE8AD605905}"/>
                </a:ext>
              </a:extLst>
            </p:cNvPr>
            <p:cNvSpPr>
              <a:spLocks noChangeArrowheads="1"/>
            </p:cNvSpPr>
            <p:nvPr/>
          </p:nvSpPr>
          <p:spPr bwMode="auto">
            <a:xfrm>
              <a:off x="7812163" y="3831631"/>
              <a:ext cx="424383" cy="400519"/>
            </a:xfrm>
            <a:custGeom>
              <a:avLst/>
              <a:gdLst>
                <a:gd name="T0" fmla="*/ 803 w 804"/>
                <a:gd name="T1" fmla="*/ 412 h 804"/>
                <a:gd name="T2" fmla="*/ 803 w 804"/>
                <a:gd name="T3" fmla="*/ 412 h 804"/>
                <a:gd name="T4" fmla="*/ 412 w 804"/>
                <a:gd name="T5" fmla="*/ 803 h 804"/>
                <a:gd name="T6" fmla="*/ 0 w 804"/>
                <a:gd name="T7" fmla="*/ 412 h 804"/>
                <a:gd name="T8" fmla="*/ 412 w 804"/>
                <a:gd name="T9" fmla="*/ 0 h 804"/>
                <a:gd name="T10" fmla="*/ 803 w 804"/>
                <a:gd name="T11" fmla="*/ 412 h 804"/>
              </a:gdLst>
              <a:ahLst/>
              <a:cxnLst>
                <a:cxn ang="0">
                  <a:pos x="T0" y="T1"/>
                </a:cxn>
                <a:cxn ang="0">
                  <a:pos x="T2" y="T3"/>
                </a:cxn>
                <a:cxn ang="0">
                  <a:pos x="T4" y="T5"/>
                </a:cxn>
                <a:cxn ang="0">
                  <a:pos x="T6" y="T7"/>
                </a:cxn>
                <a:cxn ang="0">
                  <a:pos x="T8" y="T9"/>
                </a:cxn>
                <a:cxn ang="0">
                  <a:pos x="T10" y="T11"/>
                </a:cxn>
              </a:cxnLst>
              <a:rect l="0" t="0" r="r" b="b"/>
              <a:pathLst>
                <a:path w="804" h="804">
                  <a:moveTo>
                    <a:pt x="803" y="412"/>
                  </a:moveTo>
                  <a:lnTo>
                    <a:pt x="803" y="412"/>
                  </a:lnTo>
                  <a:cubicBezTo>
                    <a:pt x="803" y="627"/>
                    <a:pt x="627" y="803"/>
                    <a:pt x="412" y="803"/>
                  </a:cubicBezTo>
                  <a:cubicBezTo>
                    <a:pt x="197" y="803"/>
                    <a:pt x="0" y="627"/>
                    <a:pt x="0" y="412"/>
                  </a:cubicBezTo>
                  <a:cubicBezTo>
                    <a:pt x="0" y="177"/>
                    <a:pt x="197" y="0"/>
                    <a:pt x="412" y="0"/>
                  </a:cubicBezTo>
                  <a:cubicBezTo>
                    <a:pt x="627" y="0"/>
                    <a:pt x="803" y="177"/>
                    <a:pt x="803" y="412"/>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00" name="Freeform 80">
              <a:extLst>
                <a:ext uri="{FF2B5EF4-FFF2-40B4-BE49-F238E27FC236}">
                  <a16:creationId xmlns:a16="http://schemas.microsoft.com/office/drawing/2014/main" id="{D40D57F6-7B3E-5A15-0C43-F18D880C6484}"/>
                </a:ext>
              </a:extLst>
            </p:cNvPr>
            <p:cNvSpPr>
              <a:spLocks noChangeArrowheads="1"/>
            </p:cNvSpPr>
            <p:nvPr/>
          </p:nvSpPr>
          <p:spPr bwMode="auto">
            <a:xfrm>
              <a:off x="7801893" y="5214824"/>
              <a:ext cx="424383" cy="400519"/>
            </a:xfrm>
            <a:custGeom>
              <a:avLst/>
              <a:gdLst>
                <a:gd name="T0" fmla="*/ 803 w 804"/>
                <a:gd name="T1" fmla="*/ 391 h 804"/>
                <a:gd name="T2" fmla="*/ 803 w 804"/>
                <a:gd name="T3" fmla="*/ 391 h 804"/>
                <a:gd name="T4" fmla="*/ 411 w 804"/>
                <a:gd name="T5" fmla="*/ 803 h 804"/>
                <a:gd name="T6" fmla="*/ 0 w 804"/>
                <a:gd name="T7" fmla="*/ 391 h 804"/>
                <a:gd name="T8" fmla="*/ 411 w 804"/>
                <a:gd name="T9" fmla="*/ 0 h 804"/>
                <a:gd name="T10" fmla="*/ 803 w 804"/>
                <a:gd name="T11" fmla="*/ 391 h 804"/>
              </a:gdLst>
              <a:ahLst/>
              <a:cxnLst>
                <a:cxn ang="0">
                  <a:pos x="T0" y="T1"/>
                </a:cxn>
                <a:cxn ang="0">
                  <a:pos x="T2" y="T3"/>
                </a:cxn>
                <a:cxn ang="0">
                  <a:pos x="T4" y="T5"/>
                </a:cxn>
                <a:cxn ang="0">
                  <a:pos x="T6" y="T7"/>
                </a:cxn>
                <a:cxn ang="0">
                  <a:pos x="T8" y="T9"/>
                </a:cxn>
                <a:cxn ang="0">
                  <a:pos x="T10" y="T11"/>
                </a:cxn>
              </a:cxnLst>
              <a:rect l="0" t="0" r="r" b="b"/>
              <a:pathLst>
                <a:path w="804" h="804">
                  <a:moveTo>
                    <a:pt x="803" y="391"/>
                  </a:moveTo>
                  <a:lnTo>
                    <a:pt x="803" y="391"/>
                  </a:lnTo>
                  <a:cubicBezTo>
                    <a:pt x="803" y="626"/>
                    <a:pt x="626" y="803"/>
                    <a:pt x="411" y="803"/>
                  </a:cubicBezTo>
                  <a:cubicBezTo>
                    <a:pt x="176" y="803"/>
                    <a:pt x="0" y="626"/>
                    <a:pt x="0" y="391"/>
                  </a:cubicBezTo>
                  <a:cubicBezTo>
                    <a:pt x="0" y="176"/>
                    <a:pt x="176" y="0"/>
                    <a:pt x="411" y="0"/>
                  </a:cubicBezTo>
                  <a:cubicBezTo>
                    <a:pt x="626" y="0"/>
                    <a:pt x="803" y="176"/>
                    <a:pt x="803" y="391"/>
                  </a:cubicBezTo>
                </a:path>
              </a:pathLst>
            </a:custGeom>
            <a:solidFill>
              <a:schemeClr val="accent4"/>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01" name="Freeform 81">
              <a:extLst>
                <a:ext uri="{FF2B5EF4-FFF2-40B4-BE49-F238E27FC236}">
                  <a16:creationId xmlns:a16="http://schemas.microsoft.com/office/drawing/2014/main" id="{2754AAD6-D140-F26B-64CF-578AE2BC7F1B}"/>
                </a:ext>
              </a:extLst>
            </p:cNvPr>
            <p:cNvSpPr>
              <a:spLocks noChangeArrowheads="1"/>
            </p:cNvSpPr>
            <p:nvPr/>
          </p:nvSpPr>
          <p:spPr bwMode="auto">
            <a:xfrm>
              <a:off x="9692340" y="4380321"/>
              <a:ext cx="426714" cy="400519"/>
            </a:xfrm>
            <a:custGeom>
              <a:avLst/>
              <a:gdLst>
                <a:gd name="T0" fmla="*/ 804 w 805"/>
                <a:gd name="T1" fmla="*/ 411 h 804"/>
                <a:gd name="T2" fmla="*/ 804 w 805"/>
                <a:gd name="T3" fmla="*/ 411 h 804"/>
                <a:gd name="T4" fmla="*/ 392 w 805"/>
                <a:gd name="T5" fmla="*/ 803 h 804"/>
                <a:gd name="T6" fmla="*/ 0 w 805"/>
                <a:gd name="T7" fmla="*/ 411 h 804"/>
                <a:gd name="T8" fmla="*/ 392 w 805"/>
                <a:gd name="T9" fmla="*/ 0 h 804"/>
                <a:gd name="T10" fmla="*/ 804 w 805"/>
                <a:gd name="T11" fmla="*/ 411 h 804"/>
              </a:gdLst>
              <a:ahLst/>
              <a:cxnLst>
                <a:cxn ang="0">
                  <a:pos x="T0" y="T1"/>
                </a:cxn>
                <a:cxn ang="0">
                  <a:pos x="T2" y="T3"/>
                </a:cxn>
                <a:cxn ang="0">
                  <a:pos x="T4" y="T5"/>
                </a:cxn>
                <a:cxn ang="0">
                  <a:pos x="T6" y="T7"/>
                </a:cxn>
                <a:cxn ang="0">
                  <a:pos x="T8" y="T9"/>
                </a:cxn>
                <a:cxn ang="0">
                  <a:pos x="T10" y="T11"/>
                </a:cxn>
              </a:cxnLst>
              <a:rect l="0" t="0" r="r" b="b"/>
              <a:pathLst>
                <a:path w="805" h="804">
                  <a:moveTo>
                    <a:pt x="804" y="411"/>
                  </a:moveTo>
                  <a:lnTo>
                    <a:pt x="804" y="411"/>
                  </a:lnTo>
                  <a:cubicBezTo>
                    <a:pt x="804" y="627"/>
                    <a:pt x="627" y="803"/>
                    <a:pt x="392" y="803"/>
                  </a:cubicBezTo>
                  <a:cubicBezTo>
                    <a:pt x="177" y="803"/>
                    <a:pt x="0" y="627"/>
                    <a:pt x="0" y="411"/>
                  </a:cubicBezTo>
                  <a:cubicBezTo>
                    <a:pt x="0" y="195"/>
                    <a:pt x="177" y="0"/>
                    <a:pt x="392" y="0"/>
                  </a:cubicBezTo>
                  <a:cubicBezTo>
                    <a:pt x="627" y="0"/>
                    <a:pt x="804" y="195"/>
                    <a:pt x="804" y="411"/>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02" name="TextBox 145">
              <a:extLst>
                <a:ext uri="{FF2B5EF4-FFF2-40B4-BE49-F238E27FC236}">
                  <a16:creationId xmlns:a16="http://schemas.microsoft.com/office/drawing/2014/main" id="{CF5036F6-3E82-342B-A4D4-6AFB35B26D17}"/>
                </a:ext>
              </a:extLst>
            </p:cNvPr>
            <p:cNvSpPr txBox="1"/>
            <p:nvPr/>
          </p:nvSpPr>
          <p:spPr>
            <a:xfrm>
              <a:off x="372031" y="2724467"/>
              <a:ext cx="1754505" cy="110799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200">
                  <a:latin typeface="Calibri"/>
                  <a:ea typeface="Lato Light"/>
                  <a:cs typeface="Calibri"/>
                </a:rPr>
                <a:t>2. Faculty Development Program</a:t>
              </a:r>
            </a:p>
          </p:txBody>
        </p:sp>
        <p:sp>
          <p:nvSpPr>
            <p:cNvPr id="103" name="TextBox 148">
              <a:extLst>
                <a:ext uri="{FF2B5EF4-FFF2-40B4-BE49-F238E27FC236}">
                  <a16:creationId xmlns:a16="http://schemas.microsoft.com/office/drawing/2014/main" id="{51CA8C7A-DD31-F4DE-F481-45E95EB83D25}"/>
                </a:ext>
              </a:extLst>
            </p:cNvPr>
            <p:cNvSpPr txBox="1"/>
            <p:nvPr/>
          </p:nvSpPr>
          <p:spPr>
            <a:xfrm>
              <a:off x="291213" y="4440313"/>
              <a:ext cx="1754505" cy="96949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200">
                  <a:latin typeface="Calibri"/>
                  <a:ea typeface="Lato Light"/>
                  <a:cs typeface="Calibri"/>
                </a:rPr>
                <a:t>1. Program initiation</a:t>
              </a:r>
              <a:endParaRPr lang="en-US">
                <a:cs typeface="Calibri" panose="020F0502020204030204"/>
              </a:endParaRPr>
            </a:p>
            <a:p>
              <a:pPr algn="r"/>
              <a:endParaRPr lang="en-US" sz="1300" b="1">
                <a:latin typeface="Lato Light"/>
                <a:ea typeface="Lato Light"/>
                <a:cs typeface="Lato Light"/>
              </a:endParaRPr>
            </a:p>
          </p:txBody>
        </p:sp>
        <p:sp>
          <p:nvSpPr>
            <p:cNvPr id="104" name="TextBox 149">
              <a:extLst>
                <a:ext uri="{FF2B5EF4-FFF2-40B4-BE49-F238E27FC236}">
                  <a16:creationId xmlns:a16="http://schemas.microsoft.com/office/drawing/2014/main" id="{ECF5F3A5-07E0-7F15-6C80-782B5BC0F6FA}"/>
                </a:ext>
              </a:extLst>
            </p:cNvPr>
            <p:cNvSpPr txBox="1"/>
            <p:nvPr/>
          </p:nvSpPr>
          <p:spPr>
            <a:xfrm>
              <a:off x="4101253" y="3183158"/>
              <a:ext cx="1754505" cy="76944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200">
                  <a:latin typeface="Calibri"/>
                  <a:ea typeface="Lato Light"/>
                  <a:cs typeface="Calibri"/>
                </a:rPr>
                <a:t>3. Student Orientation</a:t>
              </a:r>
            </a:p>
          </p:txBody>
        </p:sp>
        <p:sp>
          <p:nvSpPr>
            <p:cNvPr id="105" name="TextBox 150">
              <a:extLst>
                <a:ext uri="{FF2B5EF4-FFF2-40B4-BE49-F238E27FC236}">
                  <a16:creationId xmlns:a16="http://schemas.microsoft.com/office/drawing/2014/main" id="{DD3D8DED-2C94-D409-CD2E-D287228B7377}"/>
                </a:ext>
              </a:extLst>
            </p:cNvPr>
            <p:cNvSpPr txBox="1"/>
            <p:nvPr/>
          </p:nvSpPr>
          <p:spPr>
            <a:xfrm>
              <a:off x="1896566" y="5177063"/>
              <a:ext cx="2735867" cy="76944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a:latin typeface="Calibri"/>
                  <a:ea typeface="Lato Light"/>
                  <a:cs typeface="Calibri"/>
                </a:rPr>
                <a:t>4. Self-paced </a:t>
              </a:r>
              <a:endParaRPr lang="en-US">
                <a:latin typeface="Calibri"/>
                <a:ea typeface="Lato Light"/>
                <a:cs typeface="Calibri"/>
              </a:endParaRPr>
            </a:p>
            <a:p>
              <a:pPr algn="ctr"/>
              <a:r>
                <a:rPr lang="en-US" sz="2200">
                  <a:latin typeface="Calibri"/>
                  <a:ea typeface="Lato Light"/>
                  <a:cs typeface="Calibri"/>
                </a:rPr>
                <a:t>learning</a:t>
              </a:r>
              <a:endParaRPr lang="en-US">
                <a:ea typeface="Lato Light"/>
                <a:cs typeface="Calibri" panose="020F0502020204030204"/>
              </a:endParaRPr>
            </a:p>
          </p:txBody>
        </p:sp>
        <p:sp>
          <p:nvSpPr>
            <p:cNvPr id="107" name="TextBox 152">
              <a:extLst>
                <a:ext uri="{FF2B5EF4-FFF2-40B4-BE49-F238E27FC236}">
                  <a16:creationId xmlns:a16="http://schemas.microsoft.com/office/drawing/2014/main" id="{7D5D848E-0848-055D-1E08-4372FDD57B76}"/>
                </a:ext>
              </a:extLst>
            </p:cNvPr>
            <p:cNvSpPr txBox="1"/>
            <p:nvPr/>
          </p:nvSpPr>
          <p:spPr>
            <a:xfrm>
              <a:off x="4616365" y="5288011"/>
              <a:ext cx="1523597" cy="90178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1000"/>
                </a:spcBef>
              </a:pPr>
              <a:r>
                <a:rPr lang="en-US" sz="2200">
                  <a:latin typeface="Calibri"/>
                  <a:ea typeface="Lato Light"/>
                  <a:cs typeface="Calibri"/>
                </a:rPr>
                <a:t>5.Training begins</a:t>
              </a:r>
              <a:endParaRPr lang="en-US">
                <a:cs typeface="Calibri" panose="020F0502020204030204"/>
              </a:endParaRPr>
            </a:p>
            <a:p>
              <a:pPr algn="ctr"/>
              <a:endParaRPr lang="en-US" sz="1300" b="1">
                <a:latin typeface="Lato Light" panose="020F0502020204030203" pitchFamily="34" charset="0"/>
                <a:ea typeface="Lato Light" panose="020F0502020204030203" pitchFamily="34" charset="0"/>
                <a:cs typeface="Lato Light" panose="020F0502020204030203" pitchFamily="34" charset="0"/>
              </a:endParaRPr>
            </a:p>
          </p:txBody>
        </p:sp>
        <p:sp>
          <p:nvSpPr>
            <p:cNvPr id="108" name="TextBox 153">
              <a:extLst>
                <a:ext uri="{FF2B5EF4-FFF2-40B4-BE49-F238E27FC236}">
                  <a16:creationId xmlns:a16="http://schemas.microsoft.com/office/drawing/2014/main" id="{CC7DE193-275D-8B9C-579C-5FB1B8C3852D}"/>
                </a:ext>
              </a:extLst>
            </p:cNvPr>
            <p:cNvSpPr txBox="1"/>
            <p:nvPr/>
          </p:nvSpPr>
          <p:spPr>
            <a:xfrm>
              <a:off x="7984257" y="3636044"/>
              <a:ext cx="1888793" cy="110799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a:latin typeface="Calibri"/>
                  <a:ea typeface="Lato Light"/>
                  <a:cs typeface="Calibri"/>
                </a:rPr>
                <a:t>7. Self-paced Learning Completion</a:t>
              </a:r>
              <a:endParaRPr lang="en-US">
                <a:cs typeface="Calibri" panose="020F0502020204030204"/>
              </a:endParaRPr>
            </a:p>
          </p:txBody>
        </p:sp>
        <p:sp>
          <p:nvSpPr>
            <p:cNvPr id="109" name="TextBox 156">
              <a:extLst>
                <a:ext uri="{FF2B5EF4-FFF2-40B4-BE49-F238E27FC236}">
                  <a16:creationId xmlns:a16="http://schemas.microsoft.com/office/drawing/2014/main" id="{B469742D-CEE2-2091-C089-91A0B5C86A07}"/>
                </a:ext>
              </a:extLst>
            </p:cNvPr>
            <p:cNvSpPr txBox="1"/>
            <p:nvPr/>
          </p:nvSpPr>
          <p:spPr>
            <a:xfrm>
              <a:off x="6099641" y="5096941"/>
              <a:ext cx="1754505" cy="2974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1333" b="1">
                <a:latin typeface="Lato Light" panose="020F0502020204030203" pitchFamily="34" charset="0"/>
                <a:ea typeface="Lato Light" panose="020F0502020204030203" pitchFamily="34" charset="0"/>
                <a:cs typeface="Lato Light" panose="020F0502020204030203" pitchFamily="34" charset="0"/>
              </a:endParaRPr>
            </a:p>
          </p:txBody>
        </p:sp>
        <p:sp>
          <p:nvSpPr>
            <p:cNvPr id="110" name="TextBox 157">
              <a:extLst>
                <a:ext uri="{FF2B5EF4-FFF2-40B4-BE49-F238E27FC236}">
                  <a16:creationId xmlns:a16="http://schemas.microsoft.com/office/drawing/2014/main" id="{C4DFE813-88ED-C45C-0383-2E639AFFAF20}"/>
                </a:ext>
              </a:extLst>
            </p:cNvPr>
            <p:cNvSpPr txBox="1"/>
            <p:nvPr/>
          </p:nvSpPr>
          <p:spPr>
            <a:xfrm>
              <a:off x="10213194" y="4249891"/>
              <a:ext cx="1764928" cy="141160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200">
                  <a:latin typeface="Calibri"/>
                  <a:ea typeface="Lato Light"/>
                  <a:cs typeface="Calibri"/>
                </a:rPr>
                <a:t>9. Reporting and Review with TNSDC </a:t>
              </a:r>
              <a:endParaRPr lang="en-US">
                <a:ea typeface="Lato Light"/>
              </a:endParaRPr>
            </a:p>
            <a:p>
              <a:endParaRPr lang="en-US" sz="1300" b="1">
                <a:latin typeface="Lato Light" panose="020F0502020204030203" pitchFamily="34" charset="0"/>
                <a:ea typeface="Lato Light" panose="020F0502020204030203" pitchFamily="34" charset="0"/>
                <a:cs typeface="Lato Light" panose="020F0502020204030203" pitchFamily="34" charset="0"/>
              </a:endParaRPr>
            </a:p>
            <a:p>
              <a:endParaRPr lang="en-US" sz="1333" b="1">
                <a:latin typeface="Lato Light" panose="020F0502020204030203" pitchFamily="34" charset="0"/>
                <a:ea typeface="Lato Light" panose="020F0502020204030203" pitchFamily="34" charset="0"/>
                <a:cs typeface="Lato Light" panose="020F0502020204030203" pitchFamily="34" charset="0"/>
              </a:endParaRPr>
            </a:p>
          </p:txBody>
        </p:sp>
        <p:sp>
          <p:nvSpPr>
            <p:cNvPr id="113" name="TextBox 154">
              <a:extLst>
                <a:ext uri="{FF2B5EF4-FFF2-40B4-BE49-F238E27FC236}">
                  <a16:creationId xmlns:a16="http://schemas.microsoft.com/office/drawing/2014/main" id="{838C62CD-A53C-7080-8BB7-67731481E12A}"/>
                </a:ext>
              </a:extLst>
            </p:cNvPr>
            <p:cNvSpPr txBox="1"/>
            <p:nvPr/>
          </p:nvSpPr>
          <p:spPr>
            <a:xfrm>
              <a:off x="7735307" y="2199416"/>
              <a:ext cx="1774740" cy="76944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a:latin typeface="Calibri"/>
                  <a:ea typeface="Lato Light"/>
                  <a:cs typeface="Calibri"/>
                </a:rPr>
                <a:t>6. Hands-on Activities</a:t>
              </a:r>
              <a:endParaRPr lang="en-US" sz="2200">
                <a:ea typeface="Lato Light"/>
                <a:cs typeface="Calibri"/>
              </a:endParaRPr>
            </a:p>
          </p:txBody>
        </p:sp>
        <p:sp>
          <p:nvSpPr>
            <p:cNvPr id="114" name="Freeform 54">
              <a:extLst>
                <a:ext uri="{FF2B5EF4-FFF2-40B4-BE49-F238E27FC236}">
                  <a16:creationId xmlns:a16="http://schemas.microsoft.com/office/drawing/2014/main" id="{AB82CEFC-8AAA-C2F8-9AB0-F195B8F20B10}"/>
                </a:ext>
              </a:extLst>
            </p:cNvPr>
            <p:cNvSpPr>
              <a:spLocks noChangeArrowheads="1"/>
            </p:cNvSpPr>
            <p:nvPr/>
          </p:nvSpPr>
          <p:spPr bwMode="auto">
            <a:xfrm>
              <a:off x="9847401" y="4055117"/>
              <a:ext cx="51299" cy="224467"/>
            </a:xfrm>
            <a:custGeom>
              <a:avLst/>
              <a:gdLst>
                <a:gd name="T0" fmla="*/ 40 w 99"/>
                <a:gd name="T1" fmla="*/ 450 h 451"/>
                <a:gd name="T2" fmla="*/ 40 w 99"/>
                <a:gd name="T3" fmla="*/ 450 h 451"/>
                <a:gd name="T4" fmla="*/ 0 w 99"/>
                <a:gd name="T5" fmla="*/ 411 h 451"/>
                <a:gd name="T6" fmla="*/ 0 w 99"/>
                <a:gd name="T7" fmla="*/ 59 h 451"/>
                <a:gd name="T8" fmla="*/ 40 w 99"/>
                <a:gd name="T9" fmla="*/ 0 h 451"/>
                <a:gd name="T10" fmla="*/ 98 w 99"/>
                <a:gd name="T11" fmla="*/ 59 h 451"/>
                <a:gd name="T12" fmla="*/ 98 w 99"/>
                <a:gd name="T13" fmla="*/ 411 h 451"/>
                <a:gd name="T14" fmla="*/ 40 w 9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451">
                  <a:moveTo>
                    <a:pt x="40" y="450"/>
                  </a:moveTo>
                  <a:lnTo>
                    <a:pt x="40" y="450"/>
                  </a:lnTo>
                  <a:cubicBezTo>
                    <a:pt x="20" y="450"/>
                    <a:pt x="0" y="431"/>
                    <a:pt x="0" y="411"/>
                  </a:cubicBezTo>
                  <a:cubicBezTo>
                    <a:pt x="0" y="59"/>
                    <a:pt x="0" y="59"/>
                    <a:pt x="0" y="59"/>
                  </a:cubicBezTo>
                  <a:cubicBezTo>
                    <a:pt x="0" y="39"/>
                    <a:pt x="20" y="0"/>
                    <a:pt x="40" y="0"/>
                  </a:cubicBezTo>
                  <a:cubicBezTo>
                    <a:pt x="79" y="0"/>
                    <a:pt x="98" y="39"/>
                    <a:pt x="98" y="59"/>
                  </a:cubicBezTo>
                  <a:cubicBezTo>
                    <a:pt x="98" y="411"/>
                    <a:pt x="98" y="411"/>
                    <a:pt x="98" y="411"/>
                  </a:cubicBezTo>
                  <a:cubicBezTo>
                    <a:pt x="98" y="431"/>
                    <a:pt x="79" y="450"/>
                    <a:pt x="40" y="450"/>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15" name="Freeform 52">
              <a:extLst>
                <a:ext uri="{FF2B5EF4-FFF2-40B4-BE49-F238E27FC236}">
                  <a16:creationId xmlns:a16="http://schemas.microsoft.com/office/drawing/2014/main" id="{D1527BEC-A0C3-6007-29E5-12E06BA6BB93}"/>
                </a:ext>
              </a:extLst>
            </p:cNvPr>
            <p:cNvSpPr>
              <a:spLocks noChangeArrowheads="1"/>
            </p:cNvSpPr>
            <p:nvPr/>
          </p:nvSpPr>
          <p:spPr bwMode="auto">
            <a:xfrm>
              <a:off x="9847173" y="3737729"/>
              <a:ext cx="62957" cy="224467"/>
            </a:xfrm>
            <a:custGeom>
              <a:avLst/>
              <a:gdLst>
                <a:gd name="T0" fmla="*/ 59 w 118"/>
                <a:gd name="T1" fmla="*/ 450 h 451"/>
                <a:gd name="T2" fmla="*/ 59 w 118"/>
                <a:gd name="T3" fmla="*/ 450 h 451"/>
                <a:gd name="T4" fmla="*/ 59 w 118"/>
                <a:gd name="T5" fmla="*/ 450 h 451"/>
                <a:gd name="T6" fmla="*/ 0 w 118"/>
                <a:gd name="T7" fmla="*/ 391 h 451"/>
                <a:gd name="T8" fmla="*/ 19 w 118"/>
                <a:gd name="T9" fmla="*/ 254 h 451"/>
                <a:gd name="T10" fmla="*/ 19 w 118"/>
                <a:gd name="T11" fmla="*/ 58 h 451"/>
                <a:gd name="T12" fmla="*/ 59 w 118"/>
                <a:gd name="T13" fmla="*/ 0 h 451"/>
                <a:gd name="T14" fmla="*/ 117 w 118"/>
                <a:gd name="T15" fmla="*/ 58 h 451"/>
                <a:gd name="T16" fmla="*/ 117 w 118"/>
                <a:gd name="T17" fmla="*/ 254 h 451"/>
                <a:gd name="T18" fmla="*/ 117 w 118"/>
                <a:gd name="T19" fmla="*/ 411 h 451"/>
                <a:gd name="T20" fmla="*/ 59 w 118"/>
                <a:gd name="T21" fmla="*/ 45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451">
                  <a:moveTo>
                    <a:pt x="59" y="450"/>
                  </a:moveTo>
                  <a:lnTo>
                    <a:pt x="59" y="450"/>
                  </a:lnTo>
                  <a:lnTo>
                    <a:pt x="59" y="450"/>
                  </a:lnTo>
                  <a:cubicBezTo>
                    <a:pt x="19" y="450"/>
                    <a:pt x="0" y="430"/>
                    <a:pt x="0" y="391"/>
                  </a:cubicBezTo>
                  <a:cubicBezTo>
                    <a:pt x="0" y="352"/>
                    <a:pt x="19" y="294"/>
                    <a:pt x="19" y="254"/>
                  </a:cubicBezTo>
                  <a:cubicBezTo>
                    <a:pt x="19" y="58"/>
                    <a:pt x="19" y="58"/>
                    <a:pt x="19" y="58"/>
                  </a:cubicBezTo>
                  <a:cubicBezTo>
                    <a:pt x="19" y="19"/>
                    <a:pt x="39" y="0"/>
                    <a:pt x="59" y="0"/>
                  </a:cubicBezTo>
                  <a:cubicBezTo>
                    <a:pt x="98" y="0"/>
                    <a:pt x="117" y="19"/>
                    <a:pt x="117" y="58"/>
                  </a:cubicBezTo>
                  <a:cubicBezTo>
                    <a:pt x="117" y="254"/>
                    <a:pt x="117" y="254"/>
                    <a:pt x="117" y="254"/>
                  </a:cubicBezTo>
                  <a:cubicBezTo>
                    <a:pt x="117" y="294"/>
                    <a:pt x="117" y="352"/>
                    <a:pt x="117" y="411"/>
                  </a:cubicBezTo>
                  <a:cubicBezTo>
                    <a:pt x="117" y="430"/>
                    <a:pt x="98" y="450"/>
                    <a:pt x="59" y="450"/>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16" name="Freeform 54">
              <a:extLst>
                <a:ext uri="{FF2B5EF4-FFF2-40B4-BE49-F238E27FC236}">
                  <a16:creationId xmlns:a16="http://schemas.microsoft.com/office/drawing/2014/main" id="{28B015C2-2C42-6F74-C23C-521C9355DA31}"/>
                </a:ext>
              </a:extLst>
            </p:cNvPr>
            <p:cNvSpPr>
              <a:spLocks noChangeArrowheads="1"/>
            </p:cNvSpPr>
            <p:nvPr/>
          </p:nvSpPr>
          <p:spPr bwMode="auto">
            <a:xfrm>
              <a:off x="9856501" y="3396629"/>
              <a:ext cx="51299" cy="224467"/>
            </a:xfrm>
            <a:custGeom>
              <a:avLst/>
              <a:gdLst>
                <a:gd name="T0" fmla="*/ 40 w 99"/>
                <a:gd name="T1" fmla="*/ 450 h 451"/>
                <a:gd name="T2" fmla="*/ 40 w 99"/>
                <a:gd name="T3" fmla="*/ 450 h 451"/>
                <a:gd name="T4" fmla="*/ 0 w 99"/>
                <a:gd name="T5" fmla="*/ 411 h 451"/>
                <a:gd name="T6" fmla="*/ 0 w 99"/>
                <a:gd name="T7" fmla="*/ 59 h 451"/>
                <a:gd name="T8" fmla="*/ 40 w 99"/>
                <a:gd name="T9" fmla="*/ 0 h 451"/>
                <a:gd name="T10" fmla="*/ 98 w 99"/>
                <a:gd name="T11" fmla="*/ 59 h 451"/>
                <a:gd name="T12" fmla="*/ 98 w 99"/>
                <a:gd name="T13" fmla="*/ 411 h 451"/>
                <a:gd name="T14" fmla="*/ 40 w 99"/>
                <a:gd name="T15" fmla="*/ 45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451">
                  <a:moveTo>
                    <a:pt x="40" y="450"/>
                  </a:moveTo>
                  <a:lnTo>
                    <a:pt x="40" y="450"/>
                  </a:lnTo>
                  <a:cubicBezTo>
                    <a:pt x="20" y="450"/>
                    <a:pt x="0" y="431"/>
                    <a:pt x="0" y="411"/>
                  </a:cubicBezTo>
                  <a:cubicBezTo>
                    <a:pt x="0" y="59"/>
                    <a:pt x="0" y="59"/>
                    <a:pt x="0" y="59"/>
                  </a:cubicBezTo>
                  <a:cubicBezTo>
                    <a:pt x="0" y="39"/>
                    <a:pt x="20" y="0"/>
                    <a:pt x="40" y="0"/>
                  </a:cubicBezTo>
                  <a:cubicBezTo>
                    <a:pt x="79" y="0"/>
                    <a:pt x="98" y="39"/>
                    <a:pt x="98" y="59"/>
                  </a:cubicBezTo>
                  <a:cubicBezTo>
                    <a:pt x="98" y="411"/>
                    <a:pt x="98" y="411"/>
                    <a:pt x="98" y="411"/>
                  </a:cubicBezTo>
                  <a:cubicBezTo>
                    <a:pt x="98" y="431"/>
                    <a:pt x="79" y="450"/>
                    <a:pt x="40" y="450"/>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17" name="Freeform 56">
              <a:extLst>
                <a:ext uri="{FF2B5EF4-FFF2-40B4-BE49-F238E27FC236}">
                  <a16:creationId xmlns:a16="http://schemas.microsoft.com/office/drawing/2014/main" id="{6FBB4BD8-1B98-0837-E94A-FEB306876BED}"/>
                </a:ext>
              </a:extLst>
            </p:cNvPr>
            <p:cNvSpPr>
              <a:spLocks noChangeArrowheads="1"/>
            </p:cNvSpPr>
            <p:nvPr/>
          </p:nvSpPr>
          <p:spPr bwMode="auto">
            <a:xfrm>
              <a:off x="9856501" y="3053326"/>
              <a:ext cx="51299" cy="226667"/>
            </a:xfrm>
            <a:custGeom>
              <a:avLst/>
              <a:gdLst>
                <a:gd name="T0" fmla="*/ 40 w 99"/>
                <a:gd name="T1" fmla="*/ 451 h 452"/>
                <a:gd name="T2" fmla="*/ 40 w 99"/>
                <a:gd name="T3" fmla="*/ 451 h 452"/>
                <a:gd name="T4" fmla="*/ 0 w 99"/>
                <a:gd name="T5" fmla="*/ 412 h 452"/>
                <a:gd name="T6" fmla="*/ 0 w 99"/>
                <a:gd name="T7" fmla="*/ 59 h 452"/>
                <a:gd name="T8" fmla="*/ 40 w 99"/>
                <a:gd name="T9" fmla="*/ 0 h 452"/>
                <a:gd name="T10" fmla="*/ 98 w 99"/>
                <a:gd name="T11" fmla="*/ 59 h 452"/>
                <a:gd name="T12" fmla="*/ 98 w 99"/>
                <a:gd name="T13" fmla="*/ 412 h 452"/>
                <a:gd name="T14" fmla="*/ 40 w 99"/>
                <a:gd name="T15" fmla="*/ 451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452">
                  <a:moveTo>
                    <a:pt x="40" y="451"/>
                  </a:moveTo>
                  <a:lnTo>
                    <a:pt x="40" y="451"/>
                  </a:lnTo>
                  <a:cubicBezTo>
                    <a:pt x="20" y="451"/>
                    <a:pt x="0" y="431"/>
                    <a:pt x="0" y="412"/>
                  </a:cubicBezTo>
                  <a:cubicBezTo>
                    <a:pt x="0" y="59"/>
                    <a:pt x="0" y="59"/>
                    <a:pt x="0" y="59"/>
                  </a:cubicBezTo>
                  <a:cubicBezTo>
                    <a:pt x="0" y="40"/>
                    <a:pt x="20" y="0"/>
                    <a:pt x="40" y="0"/>
                  </a:cubicBezTo>
                  <a:cubicBezTo>
                    <a:pt x="79" y="0"/>
                    <a:pt x="98" y="40"/>
                    <a:pt x="98" y="59"/>
                  </a:cubicBezTo>
                  <a:cubicBezTo>
                    <a:pt x="98" y="412"/>
                    <a:pt x="98" y="412"/>
                    <a:pt x="98" y="412"/>
                  </a:cubicBezTo>
                  <a:cubicBezTo>
                    <a:pt x="98" y="431"/>
                    <a:pt x="79" y="451"/>
                    <a:pt x="40" y="451"/>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18" name="Freeform 81">
              <a:extLst>
                <a:ext uri="{FF2B5EF4-FFF2-40B4-BE49-F238E27FC236}">
                  <a16:creationId xmlns:a16="http://schemas.microsoft.com/office/drawing/2014/main" id="{FE4A9E9A-3D0B-3875-9569-616CD1A300BD}"/>
                </a:ext>
              </a:extLst>
            </p:cNvPr>
            <p:cNvSpPr>
              <a:spLocks noChangeArrowheads="1"/>
            </p:cNvSpPr>
            <p:nvPr/>
          </p:nvSpPr>
          <p:spPr bwMode="auto">
            <a:xfrm>
              <a:off x="9683408" y="2602193"/>
              <a:ext cx="426713" cy="400519"/>
            </a:xfrm>
            <a:custGeom>
              <a:avLst/>
              <a:gdLst>
                <a:gd name="T0" fmla="*/ 804 w 805"/>
                <a:gd name="T1" fmla="*/ 411 h 804"/>
                <a:gd name="T2" fmla="*/ 804 w 805"/>
                <a:gd name="T3" fmla="*/ 411 h 804"/>
                <a:gd name="T4" fmla="*/ 392 w 805"/>
                <a:gd name="T5" fmla="*/ 803 h 804"/>
                <a:gd name="T6" fmla="*/ 0 w 805"/>
                <a:gd name="T7" fmla="*/ 411 h 804"/>
                <a:gd name="T8" fmla="*/ 392 w 805"/>
                <a:gd name="T9" fmla="*/ 0 h 804"/>
                <a:gd name="T10" fmla="*/ 804 w 805"/>
                <a:gd name="T11" fmla="*/ 411 h 804"/>
              </a:gdLst>
              <a:ahLst/>
              <a:cxnLst>
                <a:cxn ang="0">
                  <a:pos x="T0" y="T1"/>
                </a:cxn>
                <a:cxn ang="0">
                  <a:pos x="T2" y="T3"/>
                </a:cxn>
                <a:cxn ang="0">
                  <a:pos x="T4" y="T5"/>
                </a:cxn>
                <a:cxn ang="0">
                  <a:pos x="T6" y="T7"/>
                </a:cxn>
                <a:cxn ang="0">
                  <a:pos x="T8" y="T9"/>
                </a:cxn>
                <a:cxn ang="0">
                  <a:pos x="T10" y="T11"/>
                </a:cxn>
              </a:cxnLst>
              <a:rect l="0" t="0" r="r" b="b"/>
              <a:pathLst>
                <a:path w="805" h="804">
                  <a:moveTo>
                    <a:pt x="804" y="411"/>
                  </a:moveTo>
                  <a:lnTo>
                    <a:pt x="804" y="411"/>
                  </a:lnTo>
                  <a:cubicBezTo>
                    <a:pt x="804" y="627"/>
                    <a:pt x="627" y="803"/>
                    <a:pt x="392" y="803"/>
                  </a:cubicBezTo>
                  <a:cubicBezTo>
                    <a:pt x="177" y="803"/>
                    <a:pt x="0" y="627"/>
                    <a:pt x="0" y="411"/>
                  </a:cubicBezTo>
                  <a:cubicBezTo>
                    <a:pt x="0" y="195"/>
                    <a:pt x="177" y="0"/>
                    <a:pt x="392" y="0"/>
                  </a:cubicBezTo>
                  <a:cubicBezTo>
                    <a:pt x="627" y="0"/>
                    <a:pt x="804" y="195"/>
                    <a:pt x="804" y="411"/>
                  </a:cubicBezTo>
                </a:path>
              </a:pathLst>
            </a:custGeom>
            <a:solidFill>
              <a:schemeClr val="accent5"/>
            </a:solidFill>
            <a:ln>
              <a:noFill/>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V" sz="1400"/>
            </a:p>
          </p:txBody>
        </p:sp>
        <p:sp>
          <p:nvSpPr>
            <p:cNvPr id="119" name="TextBox 157">
              <a:extLst>
                <a:ext uri="{FF2B5EF4-FFF2-40B4-BE49-F238E27FC236}">
                  <a16:creationId xmlns:a16="http://schemas.microsoft.com/office/drawing/2014/main" id="{053E9F5D-6CDE-BB21-7737-11AE45A61AF1}"/>
                </a:ext>
              </a:extLst>
            </p:cNvPr>
            <p:cNvSpPr txBox="1"/>
            <p:nvPr/>
          </p:nvSpPr>
          <p:spPr>
            <a:xfrm>
              <a:off x="9992053" y="2338877"/>
              <a:ext cx="2088400" cy="76944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a:latin typeface="Calibri"/>
                  <a:ea typeface="Lato Light"/>
                  <a:cs typeface="Calibri"/>
                </a:rPr>
                <a:t>10. Initiation of Certification</a:t>
              </a:r>
              <a:endParaRPr lang="en-US">
                <a:ea typeface="Lato Light"/>
              </a:endParaRPr>
            </a:p>
          </p:txBody>
        </p:sp>
        <p:sp>
          <p:nvSpPr>
            <p:cNvPr id="120" name="TextBox 157">
              <a:extLst>
                <a:ext uri="{FF2B5EF4-FFF2-40B4-BE49-F238E27FC236}">
                  <a16:creationId xmlns:a16="http://schemas.microsoft.com/office/drawing/2014/main" id="{C286D5AF-95C8-BA97-CD8F-589F6713B9B8}"/>
                </a:ext>
              </a:extLst>
            </p:cNvPr>
            <p:cNvSpPr txBox="1"/>
            <p:nvPr/>
          </p:nvSpPr>
          <p:spPr>
            <a:xfrm>
              <a:off x="6423106" y="5375762"/>
              <a:ext cx="1624073" cy="165167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a:latin typeface="Calibri"/>
                  <a:ea typeface="Lato Light"/>
                  <a:cs typeface="Calibri"/>
                </a:rPr>
                <a:t>8. Submission of Program Assessment</a:t>
              </a:r>
              <a:endParaRPr lang="en-US" sz="2200">
                <a:ea typeface="Lato Light"/>
                <a:cs typeface="Calibri"/>
              </a:endParaRPr>
            </a:p>
            <a:p>
              <a:endParaRPr lang="en-US" sz="1333" b="1">
                <a:latin typeface="Lato Light" panose="020F0502020204030203" pitchFamily="34" charset="0"/>
                <a:ea typeface="Lato Light" panose="020F0502020204030203" pitchFamily="34" charset="0"/>
                <a:cs typeface="Lato Light" panose="020F0502020204030203" pitchFamily="34" charset="0"/>
              </a:endParaRPr>
            </a:p>
          </p:txBody>
        </p:sp>
      </p:grpSp>
      <p:pic>
        <p:nvPicPr>
          <p:cNvPr id="128" name="Picture 127" descr="A blue and red text on a black background&#10;&#10;Description automatically generated">
            <a:extLst>
              <a:ext uri="{FF2B5EF4-FFF2-40B4-BE49-F238E27FC236}">
                <a16:creationId xmlns:a16="http://schemas.microsoft.com/office/drawing/2014/main" id="{7350433F-A1B2-3ABE-6F46-DAC9EFFC5247}"/>
              </a:ext>
            </a:extLst>
          </p:cNvPr>
          <p:cNvPicPr>
            <a:picLocks noChangeAspect="1"/>
          </p:cNvPicPr>
          <p:nvPr/>
        </p:nvPicPr>
        <p:blipFill>
          <a:blip r:embed="rId2"/>
          <a:stretch>
            <a:fillRect/>
          </a:stretch>
        </p:blipFill>
        <p:spPr>
          <a:xfrm>
            <a:off x="108239" y="6158057"/>
            <a:ext cx="1844675" cy="607869"/>
          </a:xfrm>
          <a:prstGeom prst="rect">
            <a:avLst/>
          </a:prstGeom>
        </p:spPr>
      </p:pic>
      <p:sp>
        <p:nvSpPr>
          <p:cNvPr id="3" name="TextBox 2">
            <a:extLst>
              <a:ext uri="{FF2B5EF4-FFF2-40B4-BE49-F238E27FC236}">
                <a16:creationId xmlns:a16="http://schemas.microsoft.com/office/drawing/2014/main" id="{E612368E-A61B-C283-82CD-091146B1A98A}"/>
              </a:ext>
            </a:extLst>
          </p:cNvPr>
          <p:cNvSpPr txBox="1"/>
          <p:nvPr/>
        </p:nvSpPr>
        <p:spPr>
          <a:xfrm>
            <a:off x="128954" y="70338"/>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600" b="1">
                <a:latin typeface="Calibri Light"/>
              </a:rPr>
              <a:t>Week-Wise</a:t>
            </a:r>
            <a:r>
              <a:rPr lang="en-IN" sz="2800" b="1">
                <a:latin typeface="Calibri Light"/>
              </a:rPr>
              <a:t> </a:t>
            </a:r>
            <a:r>
              <a:rPr lang="en-IN" sz="3600" b="1">
                <a:latin typeface="Calibri Light"/>
              </a:rPr>
              <a:t>Implementation</a:t>
            </a:r>
            <a:endParaRPr lang="en-US"/>
          </a:p>
        </p:txBody>
      </p:sp>
    </p:spTree>
    <p:extLst>
      <p:ext uri="{BB962C8B-B14F-4D97-AF65-F5344CB8AC3E}">
        <p14:creationId xmlns:p14="http://schemas.microsoft.com/office/powerpoint/2010/main" val="529899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93EC-0BDE-8213-0A37-9CFCACC1B68E}"/>
              </a:ext>
            </a:extLst>
          </p:cNvPr>
          <p:cNvSpPr>
            <a:spLocks noGrp="1"/>
          </p:cNvSpPr>
          <p:nvPr>
            <p:ph type="title"/>
          </p:nvPr>
        </p:nvSpPr>
        <p:spPr>
          <a:xfrm>
            <a:off x="524874" y="209738"/>
            <a:ext cx="10515600" cy="1325563"/>
          </a:xfrm>
        </p:spPr>
        <p:txBody>
          <a:bodyPr/>
          <a:lstStyle/>
          <a:p>
            <a:r>
              <a:rPr lang="en-US" sz="4000" b="1">
                <a:cs typeface="Calibri Light"/>
              </a:rPr>
              <a:t>Proposed Session Calendar</a:t>
            </a:r>
            <a:endParaRPr lang="en-US" sz="4000" b="1">
              <a:highlight>
                <a:srgbClr val="FFFF00"/>
              </a:highlight>
              <a:ea typeface="Calibri Light"/>
              <a:cs typeface="Calibri Light"/>
            </a:endParaRPr>
          </a:p>
          <a:p>
            <a:endParaRPr lang="en-US">
              <a:cs typeface="Calibri Light"/>
            </a:endParaRPr>
          </a:p>
        </p:txBody>
      </p:sp>
      <p:pic>
        <p:nvPicPr>
          <p:cNvPr id="9" name="Picture 8" descr="A blue and red text on a black background&#10;&#10;Description automatically generated">
            <a:extLst>
              <a:ext uri="{FF2B5EF4-FFF2-40B4-BE49-F238E27FC236}">
                <a16:creationId xmlns:a16="http://schemas.microsoft.com/office/drawing/2014/main" id="{200B51A0-12D7-5A85-0116-FAFA233B13CF}"/>
              </a:ext>
            </a:extLst>
          </p:cNvPr>
          <p:cNvPicPr>
            <a:picLocks noChangeAspect="1"/>
          </p:cNvPicPr>
          <p:nvPr/>
        </p:nvPicPr>
        <p:blipFill>
          <a:blip r:embed="rId3"/>
          <a:stretch>
            <a:fillRect/>
          </a:stretch>
        </p:blipFill>
        <p:spPr>
          <a:xfrm>
            <a:off x="108239" y="6158057"/>
            <a:ext cx="1844675" cy="607869"/>
          </a:xfrm>
          <a:prstGeom prst="rect">
            <a:avLst/>
          </a:prstGeom>
        </p:spPr>
      </p:pic>
      <p:graphicFrame>
        <p:nvGraphicFramePr>
          <p:cNvPr id="3" name="Table 2">
            <a:extLst>
              <a:ext uri="{FF2B5EF4-FFF2-40B4-BE49-F238E27FC236}">
                <a16:creationId xmlns:a16="http://schemas.microsoft.com/office/drawing/2014/main" id="{413B6C74-B6C6-2B78-75CE-F9B9A975B32F}"/>
              </a:ext>
            </a:extLst>
          </p:cNvPr>
          <p:cNvGraphicFramePr>
            <a:graphicFrameLocks noGrp="1"/>
          </p:cNvGraphicFramePr>
          <p:nvPr>
            <p:extLst>
              <p:ext uri="{D42A27DB-BD31-4B8C-83A1-F6EECF244321}">
                <p14:modId xmlns:p14="http://schemas.microsoft.com/office/powerpoint/2010/main" val="2481062207"/>
              </p:ext>
            </p:extLst>
          </p:nvPr>
        </p:nvGraphicFramePr>
        <p:xfrm>
          <a:off x="633046" y="957938"/>
          <a:ext cx="7436534" cy="3080688"/>
        </p:xfrm>
        <a:graphic>
          <a:graphicData uri="http://schemas.openxmlformats.org/drawingml/2006/table">
            <a:tbl>
              <a:tblPr>
                <a:tableStyleId>{5C22544A-7EE6-4342-B048-85BDC9FD1C3A}</a:tableStyleId>
              </a:tblPr>
              <a:tblGrid>
                <a:gridCol w="1699334">
                  <a:extLst>
                    <a:ext uri="{9D8B030D-6E8A-4147-A177-3AD203B41FA5}">
                      <a16:colId xmlns:a16="http://schemas.microsoft.com/office/drawing/2014/main" val="148815233"/>
                    </a:ext>
                  </a:extLst>
                </a:gridCol>
                <a:gridCol w="2926459">
                  <a:extLst>
                    <a:ext uri="{9D8B030D-6E8A-4147-A177-3AD203B41FA5}">
                      <a16:colId xmlns:a16="http://schemas.microsoft.com/office/drawing/2014/main" val="1630323046"/>
                    </a:ext>
                  </a:extLst>
                </a:gridCol>
                <a:gridCol w="2810741">
                  <a:extLst>
                    <a:ext uri="{9D8B030D-6E8A-4147-A177-3AD203B41FA5}">
                      <a16:colId xmlns:a16="http://schemas.microsoft.com/office/drawing/2014/main" val="4235571299"/>
                    </a:ext>
                  </a:extLst>
                </a:gridCol>
              </a:tblGrid>
              <a:tr h="330651">
                <a:tc>
                  <a:txBody>
                    <a:bodyPr/>
                    <a:lstStyle/>
                    <a:p>
                      <a:pPr marL="0" algn="ctr" defTabSz="914400" rtl="0" eaLnBrk="1" fontAlgn="b" latinLnBrk="0" hangingPunct="1">
                        <a:spcBef>
                          <a:spcPts val="600"/>
                        </a:spcBef>
                        <a:spcAft>
                          <a:spcPts val="600"/>
                        </a:spcAft>
                      </a:pPr>
                      <a:r>
                        <a:rPr lang="en-IN" sz="1400" b="1" kern="1200">
                          <a:solidFill>
                            <a:schemeClr val="lt1"/>
                          </a:solidFill>
                          <a:latin typeface="+mn-lt"/>
                          <a:ea typeface="+mn-ea"/>
                          <a:cs typeface="+mn-cs"/>
                        </a:rPr>
                        <a:t>Week</a:t>
                      </a:r>
                    </a:p>
                  </a:txBody>
                  <a:tcPr marL="0" marR="0" marT="0" marB="0" anchor="ctr">
                    <a:solidFill>
                      <a:schemeClr val="accent1"/>
                    </a:solidFill>
                  </a:tcPr>
                </a:tc>
                <a:tc>
                  <a:txBody>
                    <a:bodyPr/>
                    <a:lstStyle/>
                    <a:p>
                      <a:pPr marL="0" algn="ctr" defTabSz="914400" rtl="0" eaLnBrk="1" fontAlgn="b" latinLnBrk="0" hangingPunct="1">
                        <a:spcBef>
                          <a:spcPts val="600"/>
                        </a:spcBef>
                        <a:spcAft>
                          <a:spcPts val="600"/>
                        </a:spcAft>
                      </a:pPr>
                      <a:r>
                        <a:rPr lang="en-IN" sz="1400" b="1" kern="1200">
                          <a:solidFill>
                            <a:schemeClr val="lt1"/>
                          </a:solidFill>
                          <a:latin typeface="+mn-lt"/>
                          <a:ea typeface="+mn-ea"/>
                          <a:cs typeface="+mn-cs"/>
                        </a:rPr>
                        <a:t>Dates</a:t>
                      </a:r>
                    </a:p>
                  </a:txBody>
                  <a:tcPr marL="0" marR="0" marT="0" marB="0" anchor="ctr">
                    <a:solidFill>
                      <a:schemeClr val="accent1"/>
                    </a:solidFill>
                  </a:tcPr>
                </a:tc>
                <a:tc>
                  <a:txBody>
                    <a:bodyPr/>
                    <a:lstStyle/>
                    <a:p>
                      <a:pPr marL="0" algn="ctr" defTabSz="914400" rtl="0" eaLnBrk="1" fontAlgn="b" latinLnBrk="0" hangingPunct="1">
                        <a:spcBef>
                          <a:spcPts val="600"/>
                        </a:spcBef>
                        <a:spcAft>
                          <a:spcPts val="600"/>
                        </a:spcAft>
                      </a:pPr>
                      <a:r>
                        <a:rPr lang="en-IN" sz="1400" b="1" kern="1200">
                          <a:solidFill>
                            <a:schemeClr val="lt1"/>
                          </a:solidFill>
                          <a:latin typeface="+mn-lt"/>
                          <a:ea typeface="+mn-ea"/>
                          <a:cs typeface="+mn-cs"/>
                        </a:rPr>
                        <a:t>Topic</a:t>
                      </a:r>
                    </a:p>
                  </a:txBody>
                  <a:tcPr marL="0" marR="0" marT="0" marB="0" anchor="ctr">
                    <a:solidFill>
                      <a:schemeClr val="accent1"/>
                    </a:solidFill>
                  </a:tcPr>
                </a:tc>
                <a:extLst>
                  <a:ext uri="{0D108BD9-81ED-4DB2-BD59-A6C34878D82A}">
                    <a16:rowId xmlns:a16="http://schemas.microsoft.com/office/drawing/2014/main" val="742983980"/>
                  </a:ext>
                </a:extLst>
              </a:tr>
              <a:tr h="330651">
                <a:tc>
                  <a:txBody>
                    <a:bodyPr/>
                    <a:lstStyle/>
                    <a:p>
                      <a:pPr algn="ctr" fontAlgn="b">
                        <a:spcBef>
                          <a:spcPts val="600"/>
                        </a:spcBef>
                        <a:spcAft>
                          <a:spcPts val="600"/>
                        </a:spcAft>
                      </a:pPr>
                      <a:r>
                        <a:rPr lang="en-IN" sz="1400" b="1" u="none" strike="noStrike">
                          <a:effectLst/>
                        </a:rPr>
                        <a:t>Week 1</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algn="ctr" fontAlgn="b">
                        <a:spcBef>
                          <a:spcPts val="600"/>
                        </a:spcBef>
                        <a:spcAft>
                          <a:spcPts val="600"/>
                        </a:spcAft>
                      </a:pPr>
                      <a:r>
                        <a:rPr lang="en-US" sz="1600" b="1" u="none" strike="noStrike" kern="1200" dirty="0">
                          <a:solidFill>
                            <a:schemeClr val="dk1"/>
                          </a:solidFill>
                          <a:effectLst/>
                          <a:latin typeface="+mn-lt"/>
                          <a:ea typeface="+mn-ea"/>
                          <a:cs typeface="+mn-cs"/>
                        </a:rPr>
                        <a:t>20</a:t>
                      </a:r>
                      <a:r>
                        <a:rPr lang="en-US" sz="1600" b="1" u="none" strike="noStrike" kern="1200" baseline="30000" dirty="0">
                          <a:solidFill>
                            <a:schemeClr val="dk1"/>
                          </a:solidFill>
                          <a:effectLst/>
                          <a:latin typeface="+mn-lt"/>
                          <a:ea typeface="+mn-ea"/>
                          <a:cs typeface="+mn-cs"/>
                        </a:rPr>
                        <a:t>th</a:t>
                      </a:r>
                      <a:r>
                        <a:rPr lang="en-US" sz="1600" b="1" u="none" strike="noStrike" kern="1200" dirty="0">
                          <a:solidFill>
                            <a:schemeClr val="dk1"/>
                          </a:solidFill>
                          <a:effectLst/>
                          <a:latin typeface="+mn-lt"/>
                          <a:ea typeface="+mn-ea"/>
                          <a:cs typeface="+mn-cs"/>
                        </a:rPr>
                        <a:t> &amp; 21</a:t>
                      </a:r>
                      <a:r>
                        <a:rPr lang="en-US" sz="1600" b="1" u="none" strike="noStrike" kern="1200" baseline="30000" dirty="0">
                          <a:solidFill>
                            <a:schemeClr val="dk1"/>
                          </a:solidFill>
                          <a:effectLst/>
                          <a:latin typeface="+mn-lt"/>
                          <a:ea typeface="+mn-ea"/>
                          <a:cs typeface="+mn-cs"/>
                        </a:rPr>
                        <a:t>st</a:t>
                      </a:r>
                      <a:r>
                        <a:rPr lang="en-US" sz="1600" b="1" u="none" strike="noStrike" kern="1200" dirty="0">
                          <a:solidFill>
                            <a:schemeClr val="dk1"/>
                          </a:solidFill>
                          <a:effectLst/>
                          <a:latin typeface="+mn-lt"/>
                          <a:ea typeface="+mn-ea"/>
                          <a:cs typeface="+mn-cs"/>
                        </a:rPr>
                        <a:t> January, 2025</a:t>
                      </a:r>
                      <a:endParaRPr lang="en-IN" sz="1600" b="1" u="none" strike="noStrike" kern="1200" dirty="0">
                        <a:solidFill>
                          <a:schemeClr val="dk1"/>
                        </a:solidFill>
                        <a:effectLst/>
                        <a:latin typeface="+mn-lt"/>
                        <a:ea typeface="+mn-ea"/>
                        <a:cs typeface="+mn-cs"/>
                      </a:endParaRPr>
                    </a:p>
                  </a:txBody>
                  <a:tcPr marL="0" marR="0" marT="0" marB="0" anchor="ctr"/>
                </a:tc>
                <a:tc>
                  <a:txBody>
                    <a:bodyPr/>
                    <a:lstStyle/>
                    <a:p>
                      <a:pPr algn="ctr" fontAlgn="b">
                        <a:spcBef>
                          <a:spcPts val="600"/>
                        </a:spcBef>
                        <a:spcAft>
                          <a:spcPts val="600"/>
                        </a:spcAft>
                      </a:pPr>
                      <a:r>
                        <a:rPr lang="en-IN" sz="1400" b="1" i="0" u="none" strike="noStrike">
                          <a:solidFill>
                            <a:srgbClr val="000000"/>
                          </a:solidFill>
                          <a:effectLst/>
                          <a:latin typeface="+mn-lt"/>
                        </a:rPr>
                        <a:t>Introduction to Skills Build  </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4287112252"/>
                  </a:ext>
                </a:extLst>
              </a:tr>
              <a:tr h="330651">
                <a:tc>
                  <a:txBody>
                    <a:bodyPr/>
                    <a:lstStyle/>
                    <a:p>
                      <a:pPr algn="ctr" fontAlgn="b">
                        <a:spcBef>
                          <a:spcPts val="600"/>
                        </a:spcBef>
                        <a:spcAft>
                          <a:spcPts val="600"/>
                        </a:spcAft>
                      </a:pPr>
                      <a:r>
                        <a:rPr lang="en-IN" sz="1400" b="1" u="none" strike="noStrike">
                          <a:effectLst/>
                        </a:rPr>
                        <a:t>Week 2</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u="none" strike="noStrike" kern="1200" dirty="0">
                          <a:solidFill>
                            <a:schemeClr val="dk1"/>
                          </a:solidFill>
                          <a:effectLst/>
                          <a:latin typeface="+mn-lt"/>
                          <a:ea typeface="+mn-ea"/>
                          <a:cs typeface="+mn-cs"/>
                        </a:rPr>
                        <a:t>27</a:t>
                      </a:r>
                      <a:r>
                        <a:rPr lang="en-US" sz="1600" b="1" u="none" strike="noStrike" kern="1200" baseline="30000" dirty="0">
                          <a:solidFill>
                            <a:schemeClr val="dk1"/>
                          </a:solidFill>
                          <a:effectLst/>
                          <a:latin typeface="+mn-lt"/>
                          <a:ea typeface="+mn-ea"/>
                          <a:cs typeface="+mn-cs"/>
                        </a:rPr>
                        <a:t>th</a:t>
                      </a:r>
                      <a:r>
                        <a:rPr lang="en-US" sz="1600" b="1" u="none" strike="noStrike" kern="1200" dirty="0">
                          <a:solidFill>
                            <a:schemeClr val="dk1"/>
                          </a:solidFill>
                          <a:effectLst/>
                          <a:latin typeface="+mn-lt"/>
                          <a:ea typeface="+mn-ea"/>
                          <a:cs typeface="+mn-cs"/>
                        </a:rPr>
                        <a:t> &amp; 28</a:t>
                      </a:r>
                      <a:r>
                        <a:rPr lang="en-US" sz="1600" b="1" u="none" strike="noStrike" kern="1200" baseline="30000" dirty="0">
                          <a:solidFill>
                            <a:schemeClr val="dk1"/>
                          </a:solidFill>
                          <a:effectLst/>
                          <a:latin typeface="+mn-lt"/>
                          <a:ea typeface="+mn-ea"/>
                          <a:cs typeface="+mn-cs"/>
                        </a:rPr>
                        <a:t>th</a:t>
                      </a:r>
                      <a:r>
                        <a:rPr lang="en-US" sz="1600" b="1" u="none" strike="noStrike" kern="1200" dirty="0">
                          <a:solidFill>
                            <a:schemeClr val="dk1"/>
                          </a:solidFill>
                          <a:effectLst/>
                          <a:latin typeface="+mn-lt"/>
                          <a:ea typeface="+mn-ea"/>
                          <a:cs typeface="+mn-cs"/>
                        </a:rPr>
                        <a:t>  January, 2025</a:t>
                      </a:r>
                      <a:endParaRPr lang="en-IN" sz="1600" b="1" u="none" strike="noStrike" kern="1200" dirty="0">
                        <a:solidFill>
                          <a:schemeClr val="dk1"/>
                        </a:solidFill>
                        <a:effectLst/>
                        <a:latin typeface="+mn-lt"/>
                        <a:ea typeface="+mn-ea"/>
                        <a:cs typeface="+mn-cs"/>
                      </a:endParaRPr>
                    </a:p>
                  </a:txBody>
                  <a:tcPr marL="0" marR="0" marT="0" marB="0" anchor="ctr"/>
                </a:tc>
                <a:tc>
                  <a:txBody>
                    <a:bodyPr/>
                    <a:lstStyle/>
                    <a:p>
                      <a:pPr algn="ctr" fontAlgn="b">
                        <a:spcBef>
                          <a:spcPts val="600"/>
                        </a:spcBef>
                        <a:spcAft>
                          <a:spcPts val="600"/>
                        </a:spcAft>
                      </a:pPr>
                      <a:r>
                        <a:rPr lang="en-IN" sz="1400" b="1" i="0" u="none" strike="noStrike">
                          <a:solidFill>
                            <a:srgbClr val="000000"/>
                          </a:solidFill>
                          <a:effectLst/>
                          <a:latin typeface="+mn-lt"/>
                        </a:rPr>
                        <a:t>Introduction to Microsoft Word</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3446012117"/>
                  </a:ext>
                </a:extLst>
              </a:tr>
              <a:tr h="435480">
                <a:tc>
                  <a:txBody>
                    <a:bodyPr/>
                    <a:lstStyle/>
                    <a:p>
                      <a:pPr algn="ctr" fontAlgn="b">
                        <a:spcBef>
                          <a:spcPts val="600"/>
                        </a:spcBef>
                        <a:spcAft>
                          <a:spcPts val="600"/>
                        </a:spcAft>
                      </a:pPr>
                      <a:r>
                        <a:rPr lang="en-IN" sz="1400" b="1" u="none" strike="noStrike">
                          <a:effectLst/>
                        </a:rPr>
                        <a:t>Week 3</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3</a:t>
                      </a:r>
                      <a:r>
                        <a:rPr lang="en-US" sz="1600" b="1" baseline="30000" dirty="0">
                          <a:latin typeface="+mn-lt"/>
                        </a:rPr>
                        <a:t>rd</a:t>
                      </a:r>
                      <a:r>
                        <a:rPr lang="en-US" sz="1600" b="1" dirty="0">
                          <a:latin typeface="+mn-lt"/>
                        </a:rPr>
                        <a:t> &amp; 4</a:t>
                      </a:r>
                      <a:r>
                        <a:rPr lang="en-US" sz="1600" b="1" baseline="30000" dirty="0">
                          <a:latin typeface="+mn-lt"/>
                        </a:rPr>
                        <a:t>th</a:t>
                      </a:r>
                      <a:r>
                        <a:rPr lang="en-US" sz="1600" b="1" dirty="0">
                          <a:latin typeface="+mn-lt"/>
                        </a:rPr>
                        <a:t>  February, 2025</a:t>
                      </a:r>
                    </a:p>
                  </a:txBody>
                  <a:tcPr marL="0" marR="0" marT="0" marB="0" anchor="ctr"/>
                </a:tc>
                <a:tc>
                  <a:txBody>
                    <a:bodyPr/>
                    <a:lstStyle/>
                    <a:p>
                      <a:pPr algn="ctr" fontAlgn="b">
                        <a:spcBef>
                          <a:spcPts val="600"/>
                        </a:spcBef>
                        <a:spcAft>
                          <a:spcPts val="600"/>
                        </a:spcAft>
                      </a:pPr>
                      <a:r>
                        <a:rPr lang="en-US" sz="1400" b="1" i="0" u="none" strike="noStrike">
                          <a:solidFill>
                            <a:srgbClr val="000000"/>
                          </a:solidFill>
                          <a:effectLst/>
                          <a:latin typeface="+mn-lt"/>
                        </a:rPr>
                        <a:t>Introduction to Microsoft Power Point</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3773480236"/>
                  </a:ext>
                </a:extLst>
              </a:tr>
              <a:tr h="330651">
                <a:tc>
                  <a:txBody>
                    <a:bodyPr/>
                    <a:lstStyle/>
                    <a:p>
                      <a:pPr algn="ctr" fontAlgn="b">
                        <a:spcBef>
                          <a:spcPts val="600"/>
                        </a:spcBef>
                        <a:spcAft>
                          <a:spcPts val="600"/>
                        </a:spcAft>
                      </a:pPr>
                      <a:r>
                        <a:rPr lang="en-IN" sz="1400" b="1" u="none" strike="noStrike">
                          <a:effectLst/>
                        </a:rPr>
                        <a:t>Week 4</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10</a:t>
                      </a:r>
                      <a:r>
                        <a:rPr lang="en-US" sz="1600" b="1" baseline="30000" dirty="0">
                          <a:latin typeface="+mn-lt"/>
                        </a:rPr>
                        <a:t>th</a:t>
                      </a:r>
                      <a:r>
                        <a:rPr lang="en-US" sz="1600" b="1" dirty="0">
                          <a:latin typeface="+mn-lt"/>
                        </a:rPr>
                        <a:t> &amp; 11</a:t>
                      </a:r>
                      <a:r>
                        <a:rPr lang="en-US" sz="1600" b="1" baseline="30000" dirty="0">
                          <a:latin typeface="+mn-lt"/>
                        </a:rPr>
                        <a:t>th</a:t>
                      </a:r>
                      <a:r>
                        <a:rPr lang="en-US" sz="1600" b="1" dirty="0">
                          <a:latin typeface="+mn-lt"/>
                        </a:rPr>
                        <a:t>  February, 2025</a:t>
                      </a:r>
                    </a:p>
                  </a:txBody>
                  <a:tcPr marL="0" marR="0" marT="0" marB="0" anchor="ctr"/>
                </a:tc>
                <a:tc>
                  <a:txBody>
                    <a:bodyPr/>
                    <a:lstStyle/>
                    <a:p>
                      <a:pPr algn="ctr" fontAlgn="b">
                        <a:spcBef>
                          <a:spcPts val="600"/>
                        </a:spcBef>
                        <a:spcAft>
                          <a:spcPts val="600"/>
                        </a:spcAft>
                      </a:pPr>
                      <a:r>
                        <a:rPr lang="en-IN" sz="1400" b="1" i="0" u="none" strike="noStrike">
                          <a:solidFill>
                            <a:srgbClr val="000000"/>
                          </a:solidFill>
                          <a:effectLst/>
                          <a:latin typeface="+mn-lt"/>
                        </a:rPr>
                        <a:t>Introduction to Microsoft Excel</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1140600405"/>
                  </a:ext>
                </a:extLst>
              </a:tr>
              <a:tr h="330651">
                <a:tc>
                  <a:txBody>
                    <a:bodyPr/>
                    <a:lstStyle/>
                    <a:p>
                      <a:pPr algn="ctr" fontAlgn="b">
                        <a:spcBef>
                          <a:spcPts val="600"/>
                        </a:spcBef>
                        <a:spcAft>
                          <a:spcPts val="600"/>
                        </a:spcAft>
                      </a:pPr>
                      <a:r>
                        <a:rPr lang="en-IN" sz="1400" b="1" u="none" strike="noStrike">
                          <a:effectLst/>
                        </a:rPr>
                        <a:t>Week 5</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17</a:t>
                      </a:r>
                      <a:r>
                        <a:rPr lang="en-US" sz="1600" b="1" baseline="30000" dirty="0">
                          <a:latin typeface="+mn-lt"/>
                        </a:rPr>
                        <a:t>th</a:t>
                      </a:r>
                      <a:r>
                        <a:rPr lang="en-US" sz="1600" b="1" dirty="0">
                          <a:latin typeface="+mn-lt"/>
                        </a:rPr>
                        <a:t> &amp; 18</a:t>
                      </a:r>
                      <a:r>
                        <a:rPr lang="en-US" sz="1600" b="1" baseline="30000" dirty="0">
                          <a:latin typeface="+mn-lt"/>
                        </a:rPr>
                        <a:t>th</a:t>
                      </a:r>
                      <a:r>
                        <a:rPr lang="en-US" sz="1600" b="1" dirty="0">
                          <a:latin typeface="+mn-lt"/>
                        </a:rPr>
                        <a:t>  February, 2025</a:t>
                      </a:r>
                    </a:p>
                  </a:txBody>
                  <a:tcPr marL="0" marR="0" marT="0" marB="0" anchor="ctr"/>
                </a:tc>
                <a:tc>
                  <a:txBody>
                    <a:bodyPr/>
                    <a:lstStyle/>
                    <a:p>
                      <a:pPr algn="ctr" fontAlgn="b">
                        <a:spcBef>
                          <a:spcPts val="600"/>
                        </a:spcBef>
                        <a:spcAft>
                          <a:spcPts val="600"/>
                        </a:spcAft>
                      </a:pPr>
                      <a:r>
                        <a:rPr lang="en-IN" sz="1400" b="1" i="0" u="none" strike="noStrike">
                          <a:solidFill>
                            <a:srgbClr val="000000"/>
                          </a:solidFill>
                          <a:effectLst/>
                          <a:latin typeface="+mn-lt"/>
                        </a:rPr>
                        <a:t>Data Visualization using Excel</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1862362132"/>
                  </a:ext>
                </a:extLst>
              </a:tr>
              <a:tr h="330651">
                <a:tc>
                  <a:txBody>
                    <a:bodyPr/>
                    <a:lstStyle/>
                    <a:p>
                      <a:pPr algn="ctr" fontAlgn="b">
                        <a:spcBef>
                          <a:spcPts val="600"/>
                        </a:spcBef>
                        <a:spcAft>
                          <a:spcPts val="600"/>
                        </a:spcAft>
                      </a:pPr>
                      <a:r>
                        <a:rPr lang="en-IN" sz="1400" b="1" u="none" strike="noStrike">
                          <a:effectLst/>
                        </a:rPr>
                        <a:t>Week 6</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24</a:t>
                      </a:r>
                      <a:r>
                        <a:rPr lang="en-US" sz="1600" b="1" baseline="30000" dirty="0">
                          <a:latin typeface="+mn-lt"/>
                        </a:rPr>
                        <a:t>th</a:t>
                      </a:r>
                      <a:r>
                        <a:rPr lang="en-US" sz="1600" b="1" dirty="0">
                          <a:latin typeface="+mn-lt"/>
                        </a:rPr>
                        <a:t> &amp; 25</a:t>
                      </a:r>
                      <a:r>
                        <a:rPr lang="en-US" sz="1600" b="1" baseline="30000" dirty="0">
                          <a:latin typeface="+mn-lt"/>
                        </a:rPr>
                        <a:t>th</a:t>
                      </a:r>
                      <a:r>
                        <a:rPr lang="en-US" sz="1600" b="1" dirty="0">
                          <a:latin typeface="+mn-lt"/>
                        </a:rPr>
                        <a:t>  February, 2025</a:t>
                      </a:r>
                    </a:p>
                  </a:txBody>
                  <a:tcPr marL="0" marR="0" marT="0" marB="0" anchor="ctr"/>
                </a:tc>
                <a:tc>
                  <a:txBody>
                    <a:bodyPr/>
                    <a:lstStyle/>
                    <a:p>
                      <a:pPr algn="ctr"/>
                      <a:r>
                        <a:rPr lang="en-IN" sz="1400" b="1"/>
                        <a:t>Basic Introduction on AI</a:t>
                      </a:r>
                    </a:p>
                  </a:txBody>
                  <a:tcPr marL="0" marR="0" marT="0" marB="0" anchor="ctr"/>
                </a:tc>
                <a:extLst>
                  <a:ext uri="{0D108BD9-81ED-4DB2-BD59-A6C34878D82A}">
                    <a16:rowId xmlns:a16="http://schemas.microsoft.com/office/drawing/2014/main" val="3875280419"/>
                  </a:ext>
                </a:extLst>
              </a:tr>
              <a:tr h="330651">
                <a:tc>
                  <a:txBody>
                    <a:bodyPr/>
                    <a:lstStyle/>
                    <a:p>
                      <a:pPr algn="ctr" fontAlgn="b">
                        <a:spcBef>
                          <a:spcPts val="600"/>
                        </a:spcBef>
                        <a:spcAft>
                          <a:spcPts val="600"/>
                        </a:spcAft>
                      </a:pPr>
                      <a:r>
                        <a:rPr lang="en-IN" sz="1400" b="1" u="none" strike="noStrike">
                          <a:effectLst/>
                        </a:rPr>
                        <a:t>Week 7</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3</a:t>
                      </a:r>
                      <a:r>
                        <a:rPr lang="en-US" sz="1600" b="1" baseline="30000" dirty="0">
                          <a:latin typeface="+mn-lt"/>
                        </a:rPr>
                        <a:t>rd</a:t>
                      </a:r>
                      <a:r>
                        <a:rPr lang="en-US" sz="1600" b="1" dirty="0">
                          <a:latin typeface="+mn-lt"/>
                        </a:rPr>
                        <a:t> &amp; 4</a:t>
                      </a:r>
                      <a:r>
                        <a:rPr lang="en-US" sz="1600" b="1" baseline="30000" dirty="0">
                          <a:latin typeface="+mn-lt"/>
                        </a:rPr>
                        <a:t>th</a:t>
                      </a:r>
                      <a:r>
                        <a:rPr lang="en-US" sz="1600" b="1" dirty="0">
                          <a:latin typeface="+mn-lt"/>
                        </a:rPr>
                        <a:t>  March, 2025</a:t>
                      </a:r>
                    </a:p>
                  </a:txBody>
                  <a:tcPr marL="0" marR="0" marT="0" marB="0" anchor="ctr"/>
                </a:tc>
                <a:tc>
                  <a:txBody>
                    <a:bodyPr/>
                    <a:lstStyle/>
                    <a:p>
                      <a:pPr algn="ctr" fontAlgn="b">
                        <a:spcBef>
                          <a:spcPts val="600"/>
                        </a:spcBef>
                        <a:spcAft>
                          <a:spcPts val="600"/>
                        </a:spcAft>
                      </a:pPr>
                      <a:r>
                        <a:rPr lang="en-US" sz="1400" b="1" i="0" u="none" strike="noStrike">
                          <a:solidFill>
                            <a:srgbClr val="000000"/>
                          </a:solidFill>
                          <a:effectLst/>
                          <a:latin typeface="+mn-lt"/>
                        </a:rPr>
                        <a:t>Use of AI in MS Word, Power Point</a:t>
                      </a:r>
                      <a:endParaRPr lang="en-IN" sz="1400" b="1" i="0" u="none" strike="noStrike">
                        <a:solidFill>
                          <a:srgbClr val="000000"/>
                        </a:solidFill>
                        <a:effectLst/>
                        <a:latin typeface="Calibri"/>
                      </a:endParaRPr>
                    </a:p>
                  </a:txBody>
                  <a:tcPr marL="0" marR="0" marT="0" marB="0" anchor="ctr"/>
                </a:tc>
                <a:extLst>
                  <a:ext uri="{0D108BD9-81ED-4DB2-BD59-A6C34878D82A}">
                    <a16:rowId xmlns:a16="http://schemas.microsoft.com/office/drawing/2014/main" val="2458290860"/>
                  </a:ext>
                </a:extLst>
              </a:tr>
              <a:tr h="330651">
                <a:tc>
                  <a:txBody>
                    <a:bodyPr/>
                    <a:lstStyle/>
                    <a:p>
                      <a:pPr algn="ctr" fontAlgn="b">
                        <a:spcBef>
                          <a:spcPts val="600"/>
                        </a:spcBef>
                        <a:spcAft>
                          <a:spcPts val="600"/>
                        </a:spcAft>
                      </a:pPr>
                      <a:r>
                        <a:rPr lang="en-IN" sz="1400" b="1" u="none" strike="noStrike">
                          <a:effectLst/>
                        </a:rPr>
                        <a:t>Week 8</a:t>
                      </a:r>
                      <a:endParaRPr lang="en-IN" sz="1400" b="1" i="0" u="none" strike="noStrike">
                        <a:solidFill>
                          <a:srgbClr val="000000"/>
                        </a:solidFill>
                        <a:effectLst/>
                        <a:latin typeface="Calibri" panose="020F0502020204030204" pitchFamily="34" charset="0"/>
                      </a:endParaRPr>
                    </a:p>
                  </a:txBody>
                  <a:tcPr marL="0" marR="0" marT="0" marB="0" anchor="ctr"/>
                </a:tc>
                <a:tc>
                  <a:txBody>
                    <a:bodyPr/>
                    <a:lstStyle/>
                    <a:p>
                      <a:pPr lvl="0" algn="ctr">
                        <a:spcBef>
                          <a:spcPts val="600"/>
                        </a:spcBef>
                        <a:spcAft>
                          <a:spcPts val="600"/>
                        </a:spcAft>
                        <a:buNone/>
                      </a:pPr>
                      <a:r>
                        <a:rPr lang="en-US" sz="1600" b="1" dirty="0">
                          <a:latin typeface="+mn-lt"/>
                        </a:rPr>
                        <a:t>10</a:t>
                      </a:r>
                      <a:r>
                        <a:rPr lang="en-US" sz="1600" b="1" baseline="30000" dirty="0">
                          <a:latin typeface="+mn-lt"/>
                        </a:rPr>
                        <a:t>th</a:t>
                      </a:r>
                      <a:r>
                        <a:rPr lang="en-US" sz="1600" b="1" dirty="0">
                          <a:latin typeface="+mn-lt"/>
                        </a:rPr>
                        <a:t> &amp; 11</a:t>
                      </a:r>
                      <a:r>
                        <a:rPr lang="en-US" sz="1600" b="1" baseline="30000" dirty="0">
                          <a:latin typeface="+mn-lt"/>
                        </a:rPr>
                        <a:t>th</a:t>
                      </a:r>
                      <a:r>
                        <a:rPr lang="en-US" sz="1600" b="1" dirty="0">
                          <a:latin typeface="+mn-lt"/>
                        </a:rPr>
                        <a:t> March,2025</a:t>
                      </a:r>
                    </a:p>
                  </a:txBody>
                  <a:tcPr marL="0" marR="0" marT="0" marB="0" anchor="ctr"/>
                </a:tc>
                <a:tc>
                  <a:txBody>
                    <a:bodyPr/>
                    <a:lstStyle/>
                    <a:p>
                      <a:pPr algn="ctr" fontAlgn="b">
                        <a:spcBef>
                          <a:spcPts val="600"/>
                        </a:spcBef>
                        <a:spcAft>
                          <a:spcPts val="600"/>
                        </a:spcAft>
                      </a:pPr>
                      <a:r>
                        <a:rPr lang="en-US" sz="1400" b="1" i="0" u="none" strike="noStrike" dirty="0">
                          <a:solidFill>
                            <a:srgbClr val="000000"/>
                          </a:solidFill>
                          <a:effectLst/>
                          <a:latin typeface="+mn-lt"/>
                        </a:rPr>
                        <a:t>Uses of AI in Excel</a:t>
                      </a:r>
                      <a:endParaRPr lang="en-IN" sz="1400" b="1" i="0" u="none" strike="noStrike" dirty="0">
                        <a:solidFill>
                          <a:srgbClr val="000000"/>
                        </a:solidFill>
                        <a:effectLst/>
                        <a:latin typeface="Calibri"/>
                      </a:endParaRPr>
                    </a:p>
                  </a:txBody>
                  <a:tcPr marL="0" marR="0" marT="0" marB="0" anchor="ctr"/>
                </a:tc>
                <a:extLst>
                  <a:ext uri="{0D108BD9-81ED-4DB2-BD59-A6C34878D82A}">
                    <a16:rowId xmlns:a16="http://schemas.microsoft.com/office/drawing/2014/main" val="2186904143"/>
                  </a:ext>
                </a:extLst>
              </a:tr>
            </a:tbl>
          </a:graphicData>
        </a:graphic>
      </p:graphicFrame>
      <p:graphicFrame>
        <p:nvGraphicFramePr>
          <p:cNvPr id="4" name="Table 3">
            <a:extLst>
              <a:ext uri="{FF2B5EF4-FFF2-40B4-BE49-F238E27FC236}">
                <a16:creationId xmlns:a16="http://schemas.microsoft.com/office/drawing/2014/main" id="{67838D2B-61B3-7F7E-2F8A-94375DAFF44A}"/>
              </a:ext>
            </a:extLst>
          </p:cNvPr>
          <p:cNvGraphicFramePr>
            <a:graphicFrameLocks noGrp="1"/>
          </p:cNvGraphicFramePr>
          <p:nvPr>
            <p:extLst>
              <p:ext uri="{D42A27DB-BD31-4B8C-83A1-F6EECF244321}">
                <p14:modId xmlns:p14="http://schemas.microsoft.com/office/powerpoint/2010/main" val="772083645"/>
              </p:ext>
            </p:extLst>
          </p:nvPr>
        </p:nvGraphicFramePr>
        <p:xfrm>
          <a:off x="633046" y="4132942"/>
          <a:ext cx="7436534" cy="1696497"/>
        </p:xfrm>
        <a:graphic>
          <a:graphicData uri="http://schemas.openxmlformats.org/drawingml/2006/table">
            <a:tbl>
              <a:tblPr firstRow="1" bandRow="1">
                <a:tableStyleId>{5C22544A-7EE6-4342-B048-85BDC9FD1C3A}</a:tableStyleId>
              </a:tblPr>
              <a:tblGrid>
                <a:gridCol w="3718267">
                  <a:extLst>
                    <a:ext uri="{9D8B030D-6E8A-4147-A177-3AD203B41FA5}">
                      <a16:colId xmlns:a16="http://schemas.microsoft.com/office/drawing/2014/main" val="1918693674"/>
                    </a:ext>
                  </a:extLst>
                </a:gridCol>
                <a:gridCol w="3718267">
                  <a:extLst>
                    <a:ext uri="{9D8B030D-6E8A-4147-A177-3AD203B41FA5}">
                      <a16:colId xmlns:a16="http://schemas.microsoft.com/office/drawing/2014/main" val="2448527732"/>
                    </a:ext>
                  </a:extLst>
                </a:gridCol>
              </a:tblGrid>
              <a:tr h="372459">
                <a:tc gridSpan="2">
                  <a:txBody>
                    <a:bodyPr/>
                    <a:lstStyle/>
                    <a:p>
                      <a:pPr algn="ctr"/>
                      <a:r>
                        <a:rPr lang="en-US"/>
                        <a:t>Points to Note</a:t>
                      </a:r>
                    </a:p>
                  </a:txBody>
                  <a:tcPr anchor="ctr"/>
                </a:tc>
                <a:tc hMerge="1">
                  <a:txBody>
                    <a:bodyPr/>
                    <a:lstStyle/>
                    <a:p>
                      <a:endParaRPr lang="en-US"/>
                    </a:p>
                  </a:txBody>
                  <a:tcPr/>
                </a:tc>
                <a:extLst>
                  <a:ext uri="{0D108BD9-81ED-4DB2-BD59-A6C34878D82A}">
                    <a16:rowId xmlns:a16="http://schemas.microsoft.com/office/drawing/2014/main" val="2799288331"/>
                  </a:ext>
                </a:extLst>
              </a:tr>
              <a:tr h="372459">
                <a:tc>
                  <a:txBody>
                    <a:bodyPr/>
                    <a:lstStyle/>
                    <a:p>
                      <a:r>
                        <a:rPr lang="en-US" b="1" dirty="0"/>
                        <a:t>Session in a Week</a:t>
                      </a:r>
                    </a:p>
                  </a:txBody>
                  <a:tcPr/>
                </a:tc>
                <a:tc>
                  <a:txBody>
                    <a:bodyPr/>
                    <a:lstStyle/>
                    <a:p>
                      <a:pPr lvl="0" algn="ctr">
                        <a:buNone/>
                      </a:pPr>
                      <a:r>
                        <a:rPr lang="en-US" sz="1600" b="1" dirty="0">
                          <a:latin typeface="+mn-lt"/>
                        </a:rPr>
                        <a:t>Monday, Tuesday</a:t>
                      </a:r>
                    </a:p>
                  </a:txBody>
                  <a:tcPr anchor="ctr"/>
                </a:tc>
                <a:extLst>
                  <a:ext uri="{0D108BD9-81ED-4DB2-BD59-A6C34878D82A}">
                    <a16:rowId xmlns:a16="http://schemas.microsoft.com/office/drawing/2014/main" val="4206449174"/>
                  </a:ext>
                </a:extLst>
              </a:tr>
              <a:tr h="372459">
                <a:tc>
                  <a:txBody>
                    <a:bodyPr/>
                    <a:lstStyle/>
                    <a:p>
                      <a:r>
                        <a:rPr lang="en-US" b="1" dirty="0"/>
                        <a:t>Sessions in a day</a:t>
                      </a:r>
                    </a:p>
                  </a:txBody>
                  <a:tcPr/>
                </a:tc>
                <a:tc>
                  <a:txBody>
                    <a:bodyPr/>
                    <a:lstStyle/>
                    <a:p>
                      <a:pPr lvl="0" algn="ctr">
                        <a:buNone/>
                      </a:pPr>
                      <a:r>
                        <a:rPr lang="en-US" sz="1600" b="1" dirty="0">
                          <a:latin typeface="+mn-lt"/>
                        </a:rPr>
                        <a:t>2</a:t>
                      </a:r>
                    </a:p>
                  </a:txBody>
                  <a:tcPr anchor="ctr"/>
                </a:tc>
                <a:extLst>
                  <a:ext uri="{0D108BD9-81ED-4DB2-BD59-A6C34878D82A}">
                    <a16:rowId xmlns:a16="http://schemas.microsoft.com/office/drawing/2014/main" val="3113686147"/>
                  </a:ext>
                </a:extLst>
              </a:tr>
              <a:tr h="544692">
                <a:tc>
                  <a:txBody>
                    <a:bodyPr/>
                    <a:lstStyle/>
                    <a:p>
                      <a:r>
                        <a:rPr lang="en-US" b="1" dirty="0"/>
                        <a:t>Timing of sessions</a:t>
                      </a:r>
                    </a:p>
                  </a:txBody>
                  <a:tcPr/>
                </a:tc>
                <a:tc>
                  <a:txBody>
                    <a:bodyPr/>
                    <a:lstStyle/>
                    <a:p>
                      <a:pPr lvl="0" algn="ctr">
                        <a:buNone/>
                      </a:pPr>
                      <a:r>
                        <a:rPr lang="en-US" sz="1600" b="1" dirty="0">
                          <a:latin typeface="+mn-lt"/>
                        </a:rPr>
                        <a:t>10:00 AM- 12:00 PM</a:t>
                      </a:r>
                    </a:p>
                    <a:p>
                      <a:pPr lvl="0" algn="ctr">
                        <a:buNone/>
                      </a:pPr>
                      <a:r>
                        <a:rPr lang="en-US" sz="1600" b="1" dirty="0">
                          <a:latin typeface="+mn-lt"/>
                        </a:rPr>
                        <a:t>02:00 PM – 04:00 PM</a:t>
                      </a:r>
                    </a:p>
                  </a:txBody>
                  <a:tcPr anchor="ctr"/>
                </a:tc>
                <a:extLst>
                  <a:ext uri="{0D108BD9-81ED-4DB2-BD59-A6C34878D82A}">
                    <a16:rowId xmlns:a16="http://schemas.microsoft.com/office/drawing/2014/main" val="2958385216"/>
                  </a:ext>
                </a:extLst>
              </a:tr>
            </a:tbl>
          </a:graphicData>
        </a:graphic>
      </p:graphicFrame>
    </p:spTree>
    <p:extLst>
      <p:ext uri="{BB962C8B-B14F-4D97-AF65-F5344CB8AC3E}">
        <p14:creationId xmlns:p14="http://schemas.microsoft.com/office/powerpoint/2010/main" val="4073606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93EC-0BDE-8213-0A37-9CFCACC1B68E}"/>
              </a:ext>
            </a:extLst>
          </p:cNvPr>
          <p:cNvSpPr>
            <a:spLocks noGrp="1"/>
          </p:cNvSpPr>
          <p:nvPr>
            <p:ph type="title"/>
          </p:nvPr>
        </p:nvSpPr>
        <p:spPr>
          <a:xfrm>
            <a:off x="150218" y="406562"/>
            <a:ext cx="10515600" cy="615755"/>
          </a:xfrm>
        </p:spPr>
        <p:txBody>
          <a:bodyPr>
            <a:normAutofit fontScale="90000"/>
          </a:bodyPr>
          <a:lstStyle/>
          <a:p>
            <a:r>
              <a:rPr lang="en-US" sz="4000" b="1">
                <a:cs typeface="Calibri Light"/>
              </a:rPr>
              <a:t>Proposed Student Session Timings</a:t>
            </a:r>
          </a:p>
        </p:txBody>
      </p:sp>
      <p:pic>
        <p:nvPicPr>
          <p:cNvPr id="7" name="Picture 6" descr="A blue and red text on a black background&#10;&#10;Description automatically generated">
            <a:extLst>
              <a:ext uri="{FF2B5EF4-FFF2-40B4-BE49-F238E27FC236}">
                <a16:creationId xmlns:a16="http://schemas.microsoft.com/office/drawing/2014/main" id="{CF3D798D-F0A9-256F-D665-A30984EF769A}"/>
              </a:ext>
            </a:extLst>
          </p:cNvPr>
          <p:cNvPicPr>
            <a:picLocks noChangeAspect="1"/>
          </p:cNvPicPr>
          <p:nvPr/>
        </p:nvPicPr>
        <p:blipFill>
          <a:blip r:embed="rId3"/>
          <a:stretch>
            <a:fillRect/>
          </a:stretch>
        </p:blipFill>
        <p:spPr>
          <a:xfrm>
            <a:off x="108239" y="6158057"/>
            <a:ext cx="1844675" cy="607869"/>
          </a:xfrm>
          <a:prstGeom prst="rect">
            <a:avLst/>
          </a:prstGeom>
        </p:spPr>
      </p:pic>
      <p:sp>
        <p:nvSpPr>
          <p:cNvPr id="3" name="TextBox 2">
            <a:extLst>
              <a:ext uri="{FF2B5EF4-FFF2-40B4-BE49-F238E27FC236}">
                <a16:creationId xmlns:a16="http://schemas.microsoft.com/office/drawing/2014/main" id="{043D7028-2AAF-939A-254D-FF63851571F6}"/>
              </a:ext>
            </a:extLst>
          </p:cNvPr>
          <p:cNvSpPr txBox="1"/>
          <p:nvPr/>
        </p:nvSpPr>
        <p:spPr>
          <a:xfrm>
            <a:off x="1389185" y="4360985"/>
            <a:ext cx="9706707" cy="646331"/>
          </a:xfrm>
          <a:prstGeom prst="rect">
            <a:avLst/>
          </a:prstGeom>
          <a:noFill/>
        </p:spPr>
        <p:txBody>
          <a:bodyPr wrap="square" rtlCol="0">
            <a:spAutoFit/>
          </a:bodyPr>
          <a:lstStyle/>
          <a:p>
            <a:pPr algn="ctr"/>
            <a:r>
              <a:rPr lang="en-IN" b="1" i="1" u="sng"/>
              <a:t>Note: Students from one college need to join one slot in a day. Same content will be delivered in both the slots in same day. </a:t>
            </a:r>
          </a:p>
        </p:txBody>
      </p:sp>
      <p:graphicFrame>
        <p:nvGraphicFramePr>
          <p:cNvPr id="4" name="Table 3">
            <a:extLst>
              <a:ext uri="{FF2B5EF4-FFF2-40B4-BE49-F238E27FC236}">
                <a16:creationId xmlns:a16="http://schemas.microsoft.com/office/drawing/2014/main" id="{1F4E89FA-DEBB-EAB8-DB39-618AE2AE941A}"/>
              </a:ext>
            </a:extLst>
          </p:cNvPr>
          <p:cNvGraphicFramePr>
            <a:graphicFrameLocks noGrp="1"/>
          </p:cNvGraphicFramePr>
          <p:nvPr>
            <p:extLst>
              <p:ext uri="{D42A27DB-BD31-4B8C-83A1-F6EECF244321}">
                <p14:modId xmlns:p14="http://schemas.microsoft.com/office/powerpoint/2010/main" val="1410602772"/>
              </p:ext>
            </p:extLst>
          </p:nvPr>
        </p:nvGraphicFramePr>
        <p:xfrm>
          <a:off x="1711960" y="1940755"/>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63726815"/>
                    </a:ext>
                  </a:extLst>
                </a:gridCol>
                <a:gridCol w="4064000">
                  <a:extLst>
                    <a:ext uri="{9D8B030D-6E8A-4147-A177-3AD203B41FA5}">
                      <a16:colId xmlns:a16="http://schemas.microsoft.com/office/drawing/2014/main" val="2003786587"/>
                    </a:ext>
                  </a:extLst>
                </a:gridCol>
              </a:tblGrid>
              <a:tr h="370840">
                <a:tc>
                  <a:txBody>
                    <a:bodyPr/>
                    <a:lstStyle/>
                    <a:p>
                      <a:r>
                        <a:rPr lang="en-US" dirty="0"/>
                        <a:t>Day</a:t>
                      </a:r>
                      <a:endParaRPr lang="en-IN" dirty="0"/>
                    </a:p>
                  </a:txBody>
                  <a:tcPr/>
                </a:tc>
                <a:tc>
                  <a:txBody>
                    <a:bodyPr/>
                    <a:lstStyle/>
                    <a:p>
                      <a:r>
                        <a:rPr lang="en-US" dirty="0"/>
                        <a:t>Timings</a:t>
                      </a:r>
                      <a:endParaRPr lang="en-IN" dirty="0"/>
                    </a:p>
                  </a:txBody>
                  <a:tcPr/>
                </a:tc>
                <a:extLst>
                  <a:ext uri="{0D108BD9-81ED-4DB2-BD59-A6C34878D82A}">
                    <a16:rowId xmlns:a16="http://schemas.microsoft.com/office/drawing/2014/main" val="3575358071"/>
                  </a:ext>
                </a:extLst>
              </a:tr>
              <a:tr h="370840">
                <a:tc rowSpan="2">
                  <a:txBody>
                    <a:bodyPr/>
                    <a:lstStyle/>
                    <a:p>
                      <a:pPr algn="ctr"/>
                      <a:r>
                        <a:rPr lang="en-US" b="1" dirty="0"/>
                        <a:t>Monday &amp; Tuesday</a:t>
                      </a:r>
                      <a:endParaRPr lang="en-IN" b="1" dirty="0"/>
                    </a:p>
                  </a:txBody>
                  <a:tcPr anchor="ctr"/>
                </a:tc>
                <a:tc>
                  <a:txBody>
                    <a:bodyPr/>
                    <a:lstStyle/>
                    <a:p>
                      <a:r>
                        <a:rPr lang="en-US" b="1" dirty="0"/>
                        <a:t>10:00 AM – 12:00 PM</a:t>
                      </a:r>
                      <a:endParaRPr lang="en-IN" b="1" dirty="0"/>
                    </a:p>
                  </a:txBody>
                  <a:tcPr/>
                </a:tc>
                <a:extLst>
                  <a:ext uri="{0D108BD9-81ED-4DB2-BD59-A6C34878D82A}">
                    <a16:rowId xmlns:a16="http://schemas.microsoft.com/office/drawing/2014/main" val="4105459334"/>
                  </a:ext>
                </a:extLst>
              </a:tr>
              <a:tr h="370840">
                <a:tc vMerge="1">
                  <a:txBody>
                    <a:bodyPr/>
                    <a:lstStyle/>
                    <a:p>
                      <a:endParaRPr lang="en-IN" dirty="0"/>
                    </a:p>
                  </a:txBody>
                  <a:tcPr/>
                </a:tc>
                <a:tc>
                  <a:txBody>
                    <a:bodyPr/>
                    <a:lstStyle/>
                    <a:p>
                      <a:r>
                        <a:rPr lang="en-US" b="1" dirty="0"/>
                        <a:t>02:00 PM – 04:00 PM</a:t>
                      </a:r>
                      <a:endParaRPr lang="en-IN" b="1" dirty="0"/>
                    </a:p>
                  </a:txBody>
                  <a:tcPr/>
                </a:tc>
                <a:extLst>
                  <a:ext uri="{0D108BD9-81ED-4DB2-BD59-A6C34878D82A}">
                    <a16:rowId xmlns:a16="http://schemas.microsoft.com/office/drawing/2014/main" val="1597520069"/>
                  </a:ext>
                </a:extLst>
              </a:tr>
            </a:tbl>
          </a:graphicData>
        </a:graphic>
      </p:graphicFrame>
    </p:spTree>
    <p:extLst>
      <p:ext uri="{BB962C8B-B14F-4D97-AF65-F5344CB8AC3E}">
        <p14:creationId xmlns:p14="http://schemas.microsoft.com/office/powerpoint/2010/main" val="422570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4BED-E050-919C-24C4-70934A90D2A2}"/>
              </a:ext>
            </a:extLst>
          </p:cNvPr>
          <p:cNvSpPr>
            <a:spLocks noGrp="1"/>
          </p:cNvSpPr>
          <p:nvPr>
            <p:ph type="title"/>
          </p:nvPr>
        </p:nvSpPr>
        <p:spPr>
          <a:xfrm>
            <a:off x="1457757" y="2170432"/>
            <a:ext cx="9109899" cy="1541326"/>
          </a:xfrm>
        </p:spPr>
        <p:txBody>
          <a:bodyPr>
            <a:noAutofit/>
          </a:bodyPr>
          <a:lstStyle/>
          <a:p>
            <a:pPr algn="ctr">
              <a:lnSpc>
                <a:spcPct val="150000"/>
              </a:lnSpc>
            </a:pPr>
            <a:r>
              <a:rPr lang="en-IN" sz="4800" b="1" dirty="0">
                <a:cs typeface="Calibri Light"/>
              </a:rPr>
              <a:t>IBM SkillsBuild Registration Process</a:t>
            </a:r>
            <a:endParaRPr lang="en-US" dirty="0"/>
          </a:p>
        </p:txBody>
      </p:sp>
      <p:pic>
        <p:nvPicPr>
          <p:cNvPr id="6" name="Picture 5" descr="A blue and red text on a black background&#10;&#10;Description automatically generated">
            <a:extLst>
              <a:ext uri="{FF2B5EF4-FFF2-40B4-BE49-F238E27FC236}">
                <a16:creationId xmlns:a16="http://schemas.microsoft.com/office/drawing/2014/main" id="{C9733052-9F8E-A155-DFCC-E3B6348A4E40}"/>
              </a:ext>
            </a:extLst>
          </p:cNvPr>
          <p:cNvPicPr>
            <a:picLocks noChangeAspect="1"/>
          </p:cNvPicPr>
          <p:nvPr/>
        </p:nvPicPr>
        <p:blipFill>
          <a:blip r:embed="rId3"/>
          <a:stretch>
            <a:fillRect/>
          </a:stretch>
        </p:blipFill>
        <p:spPr>
          <a:xfrm>
            <a:off x="108239" y="6158057"/>
            <a:ext cx="1844675" cy="607869"/>
          </a:xfrm>
          <a:prstGeom prst="rect">
            <a:avLst/>
          </a:prstGeom>
        </p:spPr>
      </p:pic>
      <p:sp>
        <p:nvSpPr>
          <p:cNvPr id="5" name="TextBox 4">
            <a:extLst>
              <a:ext uri="{FF2B5EF4-FFF2-40B4-BE49-F238E27FC236}">
                <a16:creationId xmlns:a16="http://schemas.microsoft.com/office/drawing/2014/main" id="{94B380E3-B764-E48F-52AC-101F5D10E711}"/>
              </a:ext>
            </a:extLst>
          </p:cNvPr>
          <p:cNvSpPr txBox="1"/>
          <p:nvPr/>
        </p:nvSpPr>
        <p:spPr>
          <a:xfrm>
            <a:off x="5054024" y="3845517"/>
            <a:ext cx="1628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Demonstration</a:t>
            </a:r>
            <a:endParaRPr lang="en-US" dirty="0"/>
          </a:p>
        </p:txBody>
      </p:sp>
    </p:spTree>
    <p:extLst>
      <p:ext uri="{BB962C8B-B14F-4D97-AF65-F5344CB8AC3E}">
        <p14:creationId xmlns:p14="http://schemas.microsoft.com/office/powerpoint/2010/main" val="362011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83FA-B7EC-DD3D-1560-6657799297D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E6C7690-DD4B-FC82-7496-4CC1DA87F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25997" y="913634"/>
            <a:ext cx="3955278" cy="5408927"/>
          </a:xfrm>
          <a:prstGeom prst="rect">
            <a:avLst/>
          </a:prstGeom>
        </p:spPr>
      </p:pic>
      <p:pic>
        <p:nvPicPr>
          <p:cNvPr id="3" name="Picture 3">
            <a:extLst>
              <a:ext uri="{FF2B5EF4-FFF2-40B4-BE49-F238E27FC236}">
                <a16:creationId xmlns:a16="http://schemas.microsoft.com/office/drawing/2014/main" id="{530CCF23-D635-FBD2-FD7E-AEBF3F0A7D50}"/>
              </a:ext>
            </a:extLst>
          </p:cNvPr>
          <p:cNvPicPr>
            <a:picLocks noChangeAspect="1"/>
          </p:cNvPicPr>
          <p:nvPr/>
        </p:nvPicPr>
        <p:blipFill>
          <a:blip r:embed="rId5"/>
          <a:srcRect/>
          <a:stretch>
            <a:fillRect/>
          </a:stretch>
        </p:blipFill>
        <p:spPr>
          <a:xfrm>
            <a:off x="7093523" y="290910"/>
            <a:ext cx="3824954" cy="3815391"/>
          </a:xfrm>
          <a:prstGeom prst="rect">
            <a:avLst/>
          </a:prstGeom>
        </p:spPr>
      </p:pic>
      <p:pic>
        <p:nvPicPr>
          <p:cNvPr id="4" name="Picture 4">
            <a:extLst>
              <a:ext uri="{FF2B5EF4-FFF2-40B4-BE49-F238E27FC236}">
                <a16:creationId xmlns:a16="http://schemas.microsoft.com/office/drawing/2014/main" id="{BC6BF1AF-418D-F04B-FE9B-EDF32EDB24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1790" y="1262263"/>
            <a:ext cx="3914975" cy="1243005"/>
          </a:xfrm>
          <a:prstGeom prst="rect">
            <a:avLst/>
          </a:prstGeom>
        </p:spPr>
      </p:pic>
      <p:sp>
        <p:nvSpPr>
          <p:cNvPr id="5" name="TextBox 5">
            <a:extLst>
              <a:ext uri="{FF2B5EF4-FFF2-40B4-BE49-F238E27FC236}">
                <a16:creationId xmlns:a16="http://schemas.microsoft.com/office/drawing/2014/main" id="{BCDE5204-D941-5218-5CD5-CA6ED3D50F1E}"/>
              </a:ext>
            </a:extLst>
          </p:cNvPr>
          <p:cNvSpPr txBox="1"/>
          <p:nvPr/>
        </p:nvSpPr>
        <p:spPr>
          <a:xfrm>
            <a:off x="953920" y="2884976"/>
            <a:ext cx="4883509" cy="1980029"/>
          </a:xfrm>
          <a:prstGeom prst="rect">
            <a:avLst/>
          </a:prstGeom>
        </p:spPr>
        <p:txBody>
          <a:bodyPr wrap="square" lIns="0" tIns="0" rIns="0" bIns="0" rtlCol="0" anchor="t">
            <a:spAutoFit/>
          </a:bodyPr>
          <a:lstStyle/>
          <a:p>
            <a:pPr algn="ctr">
              <a:lnSpc>
                <a:spcPts val="5320"/>
              </a:lnSpc>
              <a:spcBef>
                <a:spcPct val="0"/>
              </a:spcBef>
            </a:pPr>
            <a:r>
              <a:rPr lang="en-US" sz="3800">
                <a:solidFill>
                  <a:srgbClr val="3F5896"/>
                </a:solidFill>
                <a:latin typeface="Canva Sans Bold"/>
              </a:rPr>
              <a:t>Registering your Google (Gmail Id) for e-learning material</a:t>
            </a:r>
          </a:p>
        </p:txBody>
      </p:sp>
      <p:pic>
        <p:nvPicPr>
          <p:cNvPr id="11" name="Picture 10" descr="A blue and red text on a black background&#10;&#10;Description automatically generated">
            <a:extLst>
              <a:ext uri="{FF2B5EF4-FFF2-40B4-BE49-F238E27FC236}">
                <a16:creationId xmlns:a16="http://schemas.microsoft.com/office/drawing/2014/main" id="{B707EBA0-C6E6-7F41-E733-6FF3250FB733}"/>
              </a:ext>
            </a:extLst>
          </p:cNvPr>
          <p:cNvPicPr>
            <a:picLocks noChangeAspect="1"/>
          </p:cNvPicPr>
          <p:nvPr/>
        </p:nvPicPr>
        <p:blipFill>
          <a:blip r:embed="rId8"/>
          <a:stretch>
            <a:fillRect/>
          </a:stretch>
        </p:blipFill>
        <p:spPr>
          <a:xfrm>
            <a:off x="108239" y="6158057"/>
            <a:ext cx="1844675" cy="607869"/>
          </a:xfrm>
          <a:prstGeom prst="rect">
            <a:avLst/>
          </a:prstGeom>
        </p:spPr>
      </p:pic>
      <p:sp>
        <p:nvSpPr>
          <p:cNvPr id="6" name="TextBox 5">
            <a:extLst>
              <a:ext uri="{FF2B5EF4-FFF2-40B4-BE49-F238E27FC236}">
                <a16:creationId xmlns:a16="http://schemas.microsoft.com/office/drawing/2014/main" id="{08FFCC26-9435-062D-E93C-9CCBE7D07CBF}"/>
              </a:ext>
            </a:extLst>
          </p:cNvPr>
          <p:cNvSpPr txBox="1"/>
          <p:nvPr/>
        </p:nvSpPr>
        <p:spPr>
          <a:xfrm>
            <a:off x="5676885" y="4391670"/>
            <a:ext cx="2950590" cy="1200329"/>
          </a:xfrm>
          <a:prstGeom prst="rect">
            <a:avLst/>
          </a:prstGeom>
          <a:noFill/>
        </p:spPr>
        <p:txBody>
          <a:bodyPr wrap="square" lIns="91440" tIns="45720" rIns="91440" bIns="45720" rtlCol="0" anchor="t">
            <a:spAutoFit/>
          </a:bodyPr>
          <a:lstStyle/>
          <a:p>
            <a:pPr algn="ctr"/>
            <a:br>
              <a:rPr lang="en-US" sz="3600" b="1"/>
            </a:br>
            <a:r>
              <a:rPr lang="en-US" sz="3600" b="1"/>
              <a:t>Scan QR Code </a:t>
            </a:r>
          </a:p>
        </p:txBody>
      </p:sp>
      <p:pic>
        <p:nvPicPr>
          <p:cNvPr id="7" name="Picture 6" descr="A qr code on a white background&#10;&#10;Description automatically generated">
            <a:extLst>
              <a:ext uri="{FF2B5EF4-FFF2-40B4-BE49-F238E27FC236}">
                <a16:creationId xmlns:a16="http://schemas.microsoft.com/office/drawing/2014/main" id="{A07BAA45-56EA-7A9C-1AFB-DE08F783A8B3}"/>
              </a:ext>
            </a:extLst>
          </p:cNvPr>
          <p:cNvPicPr>
            <a:picLocks noChangeAspect="1"/>
          </p:cNvPicPr>
          <p:nvPr/>
        </p:nvPicPr>
        <p:blipFill>
          <a:blip r:embed="rId9"/>
          <a:stretch>
            <a:fillRect/>
          </a:stretch>
        </p:blipFill>
        <p:spPr>
          <a:xfrm>
            <a:off x="8542361" y="4339987"/>
            <a:ext cx="1931159" cy="1931159"/>
          </a:xfrm>
          <a:prstGeom prst="rect">
            <a:avLst/>
          </a:prstGeom>
        </p:spPr>
      </p:pic>
    </p:spTree>
    <p:extLst>
      <p:ext uri="{BB962C8B-B14F-4D97-AF65-F5344CB8AC3E}">
        <p14:creationId xmlns:p14="http://schemas.microsoft.com/office/powerpoint/2010/main" val="372373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A41C5-449F-D50D-1E09-329191E0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04800"/>
            <a:ext cx="6248400" cy="6248400"/>
          </a:xfrm>
          <a:prstGeom prst="rect">
            <a:avLst/>
          </a:prstGeom>
        </p:spPr>
      </p:pic>
    </p:spTree>
    <p:extLst>
      <p:ext uri="{BB962C8B-B14F-4D97-AF65-F5344CB8AC3E}">
        <p14:creationId xmlns:p14="http://schemas.microsoft.com/office/powerpoint/2010/main" val="66140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D2D1E-DD92-45C7-80CA-028285DBB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A226E1-61F0-BB63-1D80-FF1DA8D78DF2}"/>
              </a:ext>
            </a:extLst>
          </p:cNvPr>
          <p:cNvSpPr>
            <a:spLocks noGrp="1"/>
          </p:cNvSpPr>
          <p:nvPr>
            <p:ph type="ctrTitle"/>
          </p:nvPr>
        </p:nvSpPr>
        <p:spPr>
          <a:xfrm>
            <a:off x="1483225" y="2574778"/>
            <a:ext cx="9144000" cy="607869"/>
          </a:xfrm>
        </p:spPr>
        <p:txBody>
          <a:bodyPr>
            <a:noAutofit/>
          </a:bodyPr>
          <a:lstStyle/>
          <a:p>
            <a:br>
              <a:rPr lang="en-US" sz="3300">
                <a:latin typeface="IBM Plex Sans" panose="020B0503050203000203" pitchFamily="34" charset="0"/>
                <a:ea typeface="+mj-lt"/>
                <a:cs typeface="+mj-lt"/>
              </a:rPr>
            </a:br>
            <a:r>
              <a:rPr lang="en-IN" sz="3300" cap="all">
                <a:solidFill>
                  <a:srgbClr val="262626"/>
                </a:solidFill>
                <a:latin typeface="IBM Plex Sans" panose="020B0503050203000203" pitchFamily="34" charset="0"/>
                <a:ea typeface="+mj-lt"/>
                <a:cs typeface="Calibri Light"/>
              </a:rPr>
              <a:t>IBM SKILLSBUILD – TNSDC</a:t>
            </a:r>
            <a:endParaRPr lang="en-US" sz="3300" cap="all">
              <a:solidFill>
                <a:srgbClr val="262626"/>
              </a:solidFill>
              <a:latin typeface="IBM Plex Sans" panose="020B0503050203000203" pitchFamily="34" charset="0"/>
              <a:ea typeface="+mj-lt"/>
              <a:cs typeface="Calibri Light"/>
            </a:endParaRPr>
          </a:p>
        </p:txBody>
      </p:sp>
      <p:sp>
        <p:nvSpPr>
          <p:cNvPr id="3" name="Subtitle 2">
            <a:extLst>
              <a:ext uri="{FF2B5EF4-FFF2-40B4-BE49-F238E27FC236}">
                <a16:creationId xmlns:a16="http://schemas.microsoft.com/office/drawing/2014/main" id="{A29F99E8-39C7-52EA-1CBE-50C70587467E}"/>
              </a:ext>
            </a:extLst>
          </p:cNvPr>
          <p:cNvSpPr>
            <a:spLocks noGrp="1"/>
          </p:cNvSpPr>
          <p:nvPr>
            <p:ph type="subTitle" idx="1"/>
          </p:nvPr>
        </p:nvSpPr>
        <p:spPr>
          <a:xfrm>
            <a:off x="1038936" y="3922287"/>
            <a:ext cx="10288194" cy="2380977"/>
          </a:xfrm>
        </p:spPr>
        <p:txBody>
          <a:bodyPr vert="horz" lIns="91440" tIns="45720" rIns="91440" bIns="45720" rtlCol="0" anchor="t">
            <a:normAutofit/>
          </a:bodyPr>
          <a:lstStyle/>
          <a:p>
            <a:pPr>
              <a:lnSpc>
                <a:spcPct val="120000"/>
              </a:lnSpc>
              <a:spcBef>
                <a:spcPts val="600"/>
              </a:spcBef>
              <a:spcAft>
                <a:spcPts val="600"/>
              </a:spcAft>
            </a:pPr>
            <a:r>
              <a:rPr lang="en-US" sz="3600" b="1" dirty="0">
                <a:solidFill>
                  <a:schemeClr val="accent4"/>
                </a:solidFill>
                <a:cs typeface="Segoe UI"/>
              </a:rPr>
              <a:t>Digital Skills </a:t>
            </a:r>
          </a:p>
          <a:p>
            <a:pPr>
              <a:lnSpc>
                <a:spcPct val="120000"/>
              </a:lnSpc>
              <a:spcBef>
                <a:spcPts val="600"/>
              </a:spcBef>
              <a:spcAft>
                <a:spcPts val="600"/>
              </a:spcAft>
            </a:pPr>
            <a:r>
              <a:rPr lang="en-US" sz="3600" b="1" dirty="0">
                <a:solidFill>
                  <a:srgbClr val="262626"/>
                </a:solidFill>
                <a:ea typeface="+mn-lt"/>
                <a:cs typeface="+mn-lt"/>
              </a:rPr>
              <a:t>Week - 03</a:t>
            </a:r>
          </a:p>
        </p:txBody>
      </p:sp>
      <p:pic>
        <p:nvPicPr>
          <p:cNvPr id="4" name="Picture 4" descr="A blue and red text on a black background&#10;&#10;Description automatically generated">
            <a:extLst>
              <a:ext uri="{FF2B5EF4-FFF2-40B4-BE49-F238E27FC236}">
                <a16:creationId xmlns:a16="http://schemas.microsoft.com/office/drawing/2014/main" id="{9775BB6A-6B4E-9F36-C810-1BC51ED1C852}"/>
              </a:ext>
            </a:extLst>
          </p:cNvPr>
          <p:cNvPicPr>
            <a:picLocks noChangeAspect="1"/>
          </p:cNvPicPr>
          <p:nvPr/>
        </p:nvPicPr>
        <p:blipFill>
          <a:blip r:embed="rId3"/>
          <a:stretch>
            <a:fillRect/>
          </a:stretch>
        </p:blipFill>
        <p:spPr>
          <a:xfrm>
            <a:off x="1040165" y="671200"/>
            <a:ext cx="1844675" cy="607869"/>
          </a:xfrm>
          <a:prstGeom prst="rect">
            <a:avLst/>
          </a:prstGeom>
        </p:spPr>
      </p:pic>
      <p:pic>
        <p:nvPicPr>
          <p:cNvPr id="6" name="Picture 6" descr="A logo with people and map&#10;&#10;Description automatically generated">
            <a:extLst>
              <a:ext uri="{FF2B5EF4-FFF2-40B4-BE49-F238E27FC236}">
                <a16:creationId xmlns:a16="http://schemas.microsoft.com/office/drawing/2014/main" id="{69F26113-44C6-6132-1AD2-80BA0414A73A}"/>
              </a:ext>
            </a:extLst>
          </p:cNvPr>
          <p:cNvPicPr>
            <a:picLocks noChangeAspect="1"/>
          </p:cNvPicPr>
          <p:nvPr/>
        </p:nvPicPr>
        <p:blipFill>
          <a:blip r:embed="rId4"/>
          <a:stretch>
            <a:fillRect/>
          </a:stretch>
        </p:blipFill>
        <p:spPr>
          <a:xfrm>
            <a:off x="8984089" y="170294"/>
            <a:ext cx="1728932" cy="1717386"/>
          </a:xfrm>
          <a:prstGeom prst="rect">
            <a:avLst/>
          </a:prstGeom>
        </p:spPr>
      </p:pic>
      <p:pic>
        <p:nvPicPr>
          <p:cNvPr id="7" name="Picture 7" descr="A logo with a pencil and a graduation cap&#10;&#10;Description automatically generated">
            <a:extLst>
              <a:ext uri="{FF2B5EF4-FFF2-40B4-BE49-F238E27FC236}">
                <a16:creationId xmlns:a16="http://schemas.microsoft.com/office/drawing/2014/main" id="{CD02B14D-F4D0-6F2A-9BA7-A4A24DD6274F}"/>
              </a:ext>
            </a:extLst>
          </p:cNvPr>
          <p:cNvPicPr>
            <a:picLocks noChangeAspect="1"/>
          </p:cNvPicPr>
          <p:nvPr/>
        </p:nvPicPr>
        <p:blipFill rotWithShape="1">
          <a:blip r:embed="rId5"/>
          <a:srcRect l="18487" t="8688" r="18487" b="31343"/>
          <a:stretch/>
        </p:blipFill>
        <p:spPr>
          <a:xfrm>
            <a:off x="4168204" y="170294"/>
            <a:ext cx="3299094" cy="1756629"/>
          </a:xfrm>
          <a:prstGeom prst="rect">
            <a:avLst/>
          </a:prstGeom>
        </p:spPr>
      </p:pic>
    </p:spTree>
    <p:extLst>
      <p:ext uri="{BB962C8B-B14F-4D97-AF65-F5344CB8AC3E}">
        <p14:creationId xmlns:p14="http://schemas.microsoft.com/office/powerpoint/2010/main" val="4034109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3"/>
          <a:stretch>
            <a:fillRect/>
          </a:stretch>
        </p:blipFill>
        <p:spPr>
          <a:xfrm>
            <a:off x="108239" y="6158057"/>
            <a:ext cx="1844675" cy="607869"/>
          </a:xfrm>
          <a:prstGeom prst="rect">
            <a:avLst/>
          </a:prstGeom>
        </p:spPr>
      </p:pic>
      <p:sp>
        <p:nvSpPr>
          <p:cNvPr id="11" name="Rectangle 10">
            <a:extLst>
              <a:ext uri="{FF2B5EF4-FFF2-40B4-BE49-F238E27FC236}">
                <a16:creationId xmlns:a16="http://schemas.microsoft.com/office/drawing/2014/main" id="{2C91A6B4-7C50-FB0A-3524-03BA3725FE68}"/>
              </a:ext>
            </a:extLst>
          </p:cNvPr>
          <p:cNvSpPr/>
          <p:nvPr/>
        </p:nvSpPr>
        <p:spPr>
          <a:xfrm>
            <a:off x="1358713" y="1232646"/>
            <a:ext cx="1636058" cy="212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holding a phone&#10;&#10;Description automatically generated">
            <a:extLst>
              <a:ext uri="{FF2B5EF4-FFF2-40B4-BE49-F238E27FC236}">
                <a16:creationId xmlns:a16="http://schemas.microsoft.com/office/drawing/2014/main" id="{D10AE4F2-4491-6263-76D2-557C4F19170A}"/>
              </a:ext>
            </a:extLst>
          </p:cNvPr>
          <p:cNvPicPr>
            <a:picLocks noChangeAspect="1"/>
          </p:cNvPicPr>
          <p:nvPr/>
        </p:nvPicPr>
        <p:blipFill>
          <a:blip r:embed="rId4"/>
          <a:stretch>
            <a:fillRect/>
          </a:stretch>
        </p:blipFill>
        <p:spPr>
          <a:xfrm>
            <a:off x="107577" y="898492"/>
            <a:ext cx="12055286" cy="4769660"/>
          </a:xfrm>
          <a:prstGeom prst="rect">
            <a:avLst/>
          </a:prstGeom>
        </p:spPr>
      </p:pic>
      <p:sp>
        <p:nvSpPr>
          <p:cNvPr id="4" name="Arrow: Left 3">
            <a:extLst>
              <a:ext uri="{FF2B5EF4-FFF2-40B4-BE49-F238E27FC236}">
                <a16:creationId xmlns:a16="http://schemas.microsoft.com/office/drawing/2014/main" id="{BBB60BEB-232C-476E-2088-9F7794606E0D}"/>
              </a:ext>
            </a:extLst>
          </p:cNvPr>
          <p:cNvSpPr/>
          <p:nvPr/>
        </p:nvSpPr>
        <p:spPr>
          <a:xfrm>
            <a:off x="3294529" y="2159932"/>
            <a:ext cx="1837764" cy="257735"/>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78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blue and red text on a black background&#10;&#10;Description automatically generated">
            <a:extLst>
              <a:ext uri="{FF2B5EF4-FFF2-40B4-BE49-F238E27FC236}">
                <a16:creationId xmlns:a16="http://schemas.microsoft.com/office/drawing/2014/main" id="{F1BF7216-92AC-02A6-EB0B-6A50F9B79362}"/>
              </a:ext>
            </a:extLst>
          </p:cNvPr>
          <p:cNvPicPr>
            <a:picLocks noChangeAspect="1"/>
          </p:cNvPicPr>
          <p:nvPr/>
        </p:nvPicPr>
        <p:blipFill>
          <a:blip r:embed="rId2"/>
          <a:stretch>
            <a:fillRect/>
          </a:stretch>
        </p:blipFill>
        <p:spPr>
          <a:xfrm>
            <a:off x="108239" y="6274598"/>
            <a:ext cx="1799852" cy="589940"/>
          </a:xfrm>
          <a:prstGeom prst="rect">
            <a:avLst/>
          </a:prstGeom>
        </p:spPr>
      </p:pic>
      <p:grpSp>
        <p:nvGrpSpPr>
          <p:cNvPr id="6" name="Group 2">
            <a:extLst>
              <a:ext uri="{FF2B5EF4-FFF2-40B4-BE49-F238E27FC236}">
                <a16:creationId xmlns:a16="http://schemas.microsoft.com/office/drawing/2014/main" id="{C1A52E1D-1E4C-8D9B-66B3-8DE266F2E2EF}"/>
              </a:ext>
            </a:extLst>
          </p:cNvPr>
          <p:cNvGrpSpPr/>
          <p:nvPr/>
        </p:nvGrpSpPr>
        <p:grpSpPr>
          <a:xfrm>
            <a:off x="3628385" y="3091588"/>
            <a:ext cx="674826" cy="674826"/>
            <a:chOff x="0" y="0"/>
            <a:chExt cx="812800" cy="812800"/>
          </a:xfrm>
        </p:grpSpPr>
        <p:sp>
          <p:nvSpPr>
            <p:cNvPr id="13" name="Freeform 3">
              <a:extLst>
                <a:ext uri="{FF2B5EF4-FFF2-40B4-BE49-F238E27FC236}">
                  <a16:creationId xmlns:a16="http://schemas.microsoft.com/office/drawing/2014/main" id="{FA6C275B-9303-3606-3F18-D410C2C6E387}"/>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6" name="TextBox 4">
              <a:extLst>
                <a:ext uri="{FF2B5EF4-FFF2-40B4-BE49-F238E27FC236}">
                  <a16:creationId xmlns:a16="http://schemas.microsoft.com/office/drawing/2014/main" id="{BF8C310C-972A-BE7D-BBDC-514A11B969C9}"/>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7" name="Picture 7">
            <a:extLst>
              <a:ext uri="{FF2B5EF4-FFF2-40B4-BE49-F238E27FC236}">
                <a16:creationId xmlns:a16="http://schemas.microsoft.com/office/drawing/2014/main" id="{F3EBA3C4-94EA-0974-3A57-3202DE0C5844}"/>
              </a:ext>
            </a:extLst>
          </p:cNvPr>
          <p:cNvPicPr>
            <a:picLocks noChangeAspect="1"/>
          </p:cNvPicPr>
          <p:nvPr/>
        </p:nvPicPr>
        <p:blipFill>
          <a:blip r:embed="rId3"/>
          <a:srcRect/>
          <a:stretch>
            <a:fillRect/>
          </a:stretch>
        </p:blipFill>
        <p:spPr>
          <a:xfrm>
            <a:off x="1051028" y="1125870"/>
            <a:ext cx="2370545" cy="5136179"/>
          </a:xfrm>
          <a:prstGeom prst="rect">
            <a:avLst/>
          </a:prstGeom>
        </p:spPr>
      </p:pic>
      <p:pic>
        <p:nvPicPr>
          <p:cNvPr id="19" name="Picture 8">
            <a:extLst>
              <a:ext uri="{FF2B5EF4-FFF2-40B4-BE49-F238E27FC236}">
                <a16:creationId xmlns:a16="http://schemas.microsoft.com/office/drawing/2014/main" id="{9739A6B8-5B99-54B5-AD2F-2ED79991D139}"/>
              </a:ext>
            </a:extLst>
          </p:cNvPr>
          <p:cNvPicPr>
            <a:picLocks noChangeAspect="1"/>
          </p:cNvPicPr>
          <p:nvPr/>
        </p:nvPicPr>
        <p:blipFill>
          <a:blip r:embed="rId4"/>
          <a:srcRect/>
          <a:stretch>
            <a:fillRect/>
          </a:stretch>
        </p:blipFill>
        <p:spPr>
          <a:xfrm>
            <a:off x="4641388" y="1125869"/>
            <a:ext cx="2370545" cy="5136179"/>
          </a:xfrm>
          <a:prstGeom prst="rect">
            <a:avLst/>
          </a:prstGeom>
        </p:spPr>
      </p:pic>
      <p:grpSp>
        <p:nvGrpSpPr>
          <p:cNvPr id="20" name="Group 9">
            <a:extLst>
              <a:ext uri="{FF2B5EF4-FFF2-40B4-BE49-F238E27FC236}">
                <a16:creationId xmlns:a16="http://schemas.microsoft.com/office/drawing/2014/main" id="{62FF4FF6-7A7B-D1D2-27F4-6E9AF4103789}"/>
              </a:ext>
            </a:extLst>
          </p:cNvPr>
          <p:cNvGrpSpPr/>
          <p:nvPr/>
        </p:nvGrpSpPr>
        <p:grpSpPr>
          <a:xfrm>
            <a:off x="7199174" y="3091588"/>
            <a:ext cx="674826" cy="674826"/>
            <a:chOff x="0" y="0"/>
            <a:chExt cx="812800" cy="812800"/>
          </a:xfrm>
        </p:grpSpPr>
        <p:sp>
          <p:nvSpPr>
            <p:cNvPr id="21" name="Freeform 10">
              <a:extLst>
                <a:ext uri="{FF2B5EF4-FFF2-40B4-BE49-F238E27FC236}">
                  <a16:creationId xmlns:a16="http://schemas.microsoft.com/office/drawing/2014/main" id="{8EAC3385-5D2A-E198-90CD-55C7B1FAD362}"/>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22" name="TextBox 11">
              <a:extLst>
                <a:ext uri="{FF2B5EF4-FFF2-40B4-BE49-F238E27FC236}">
                  <a16:creationId xmlns:a16="http://schemas.microsoft.com/office/drawing/2014/main" id="{F6F861F3-08EC-516C-B435-1AC281FB3632}"/>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23" name="Picture 12">
            <a:extLst>
              <a:ext uri="{FF2B5EF4-FFF2-40B4-BE49-F238E27FC236}">
                <a16:creationId xmlns:a16="http://schemas.microsoft.com/office/drawing/2014/main" id="{EC14E80F-A32B-B80F-4BF9-A6944F8AD032}"/>
              </a:ext>
            </a:extLst>
          </p:cNvPr>
          <p:cNvPicPr>
            <a:picLocks noChangeAspect="1"/>
          </p:cNvPicPr>
          <p:nvPr/>
        </p:nvPicPr>
        <p:blipFill>
          <a:blip r:embed="rId5"/>
          <a:srcRect/>
          <a:stretch>
            <a:fillRect/>
          </a:stretch>
        </p:blipFill>
        <p:spPr>
          <a:xfrm>
            <a:off x="7934593" y="1122045"/>
            <a:ext cx="2370545" cy="5136179"/>
          </a:xfrm>
          <a:prstGeom prst="rect">
            <a:avLst/>
          </a:prstGeom>
        </p:spPr>
      </p:pic>
      <p:sp>
        <p:nvSpPr>
          <p:cNvPr id="24" name="Rectangle 23">
            <a:extLst>
              <a:ext uri="{FF2B5EF4-FFF2-40B4-BE49-F238E27FC236}">
                <a16:creationId xmlns:a16="http://schemas.microsoft.com/office/drawing/2014/main" id="{F66A3676-3444-742C-CC04-0FDCDAD15CAF}"/>
              </a:ext>
            </a:extLst>
          </p:cNvPr>
          <p:cNvSpPr/>
          <p:nvPr/>
        </p:nvSpPr>
        <p:spPr>
          <a:xfrm>
            <a:off x="1031702" y="3537813"/>
            <a:ext cx="2290625" cy="4572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0F9B5DDF-97A2-8DF5-99C5-EACB7BE08C79}"/>
              </a:ext>
            </a:extLst>
          </p:cNvPr>
          <p:cNvSpPr txBox="1"/>
          <p:nvPr/>
        </p:nvSpPr>
        <p:spPr>
          <a:xfrm>
            <a:off x="10443037" y="1835770"/>
            <a:ext cx="1669843" cy="1993303"/>
          </a:xfrm>
          <a:prstGeom prst="rect">
            <a:avLst/>
          </a:prstGeom>
          <a:solidFill>
            <a:schemeClr val="bg2"/>
          </a:solidFill>
          <a:ln>
            <a:solidFill>
              <a:schemeClr val="tx1"/>
            </a:solidFill>
          </a:ln>
        </p:spPr>
        <p:txBody>
          <a:bodyPr wrap="square" lIns="91440" tIns="45720" rIns="91440" bIns="45720" anchor="t">
            <a:spAutoFit/>
          </a:bodyPr>
          <a:lstStyle/>
          <a:p>
            <a:pPr marL="228600" indent="-228600">
              <a:lnSpc>
                <a:spcPct val="150000"/>
              </a:lnSpc>
              <a:buAutoNum type="arabicPeriod"/>
            </a:pPr>
            <a:r>
              <a:rPr lang="en-US" sz="1400"/>
              <a:t>Fill your Name</a:t>
            </a:r>
          </a:p>
          <a:p>
            <a:pPr marL="228600" indent="-228600">
              <a:lnSpc>
                <a:spcPct val="150000"/>
              </a:lnSpc>
              <a:buAutoNum type="arabicPeriod"/>
            </a:pPr>
            <a:r>
              <a:rPr lang="en-US" sz="1400"/>
              <a:t>Select your Country</a:t>
            </a:r>
          </a:p>
          <a:p>
            <a:pPr marL="228600" indent="-228600">
              <a:lnSpc>
                <a:spcPct val="150000"/>
              </a:lnSpc>
              <a:buAutoNum type="arabicPeriod"/>
            </a:pPr>
            <a:r>
              <a:rPr lang="en-US" sz="1400"/>
              <a:t>Enter your Age</a:t>
            </a:r>
          </a:p>
          <a:p>
            <a:pPr marL="228600" indent="-228600">
              <a:lnSpc>
                <a:spcPct val="150000"/>
              </a:lnSpc>
              <a:buFont typeface="+mj-lt"/>
              <a:buAutoNum type="arabicPeriod"/>
            </a:pPr>
            <a:r>
              <a:rPr lang="en-US" sz="1400"/>
              <a:t>Agree to terms and Conditions</a:t>
            </a:r>
          </a:p>
        </p:txBody>
      </p:sp>
    </p:spTree>
    <p:extLst>
      <p:ext uri="{BB962C8B-B14F-4D97-AF65-F5344CB8AC3E}">
        <p14:creationId xmlns:p14="http://schemas.microsoft.com/office/powerpoint/2010/main" val="280743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B7800324-CE43-76A1-0515-02F2E14C67E9}"/>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8" name="Group 2">
            <a:extLst>
              <a:ext uri="{FF2B5EF4-FFF2-40B4-BE49-F238E27FC236}">
                <a16:creationId xmlns:a16="http://schemas.microsoft.com/office/drawing/2014/main" id="{A0F728D2-A2C9-31C6-3D4D-F4EC56CEDF53}"/>
              </a:ext>
            </a:extLst>
          </p:cNvPr>
          <p:cNvGrpSpPr/>
          <p:nvPr/>
        </p:nvGrpSpPr>
        <p:grpSpPr>
          <a:xfrm>
            <a:off x="3624783" y="3261327"/>
            <a:ext cx="674826" cy="674826"/>
            <a:chOff x="0" y="0"/>
            <a:chExt cx="812800" cy="812800"/>
          </a:xfrm>
        </p:grpSpPr>
        <p:sp>
          <p:nvSpPr>
            <p:cNvPr id="9" name="Freeform 3">
              <a:extLst>
                <a:ext uri="{FF2B5EF4-FFF2-40B4-BE49-F238E27FC236}">
                  <a16:creationId xmlns:a16="http://schemas.microsoft.com/office/drawing/2014/main" id="{C78919AC-983D-35F4-86D0-AF1933AB6233}"/>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4">
              <a:extLst>
                <a:ext uri="{FF2B5EF4-FFF2-40B4-BE49-F238E27FC236}">
                  <a16:creationId xmlns:a16="http://schemas.microsoft.com/office/drawing/2014/main" id="{476A9661-9216-191C-2F06-7357E009D6D3}"/>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grpSp>
        <p:nvGrpSpPr>
          <p:cNvPr id="14" name="Group 5">
            <a:extLst>
              <a:ext uri="{FF2B5EF4-FFF2-40B4-BE49-F238E27FC236}">
                <a16:creationId xmlns:a16="http://schemas.microsoft.com/office/drawing/2014/main" id="{FABCBDAF-3207-7908-738E-AD620D89FE37}"/>
              </a:ext>
            </a:extLst>
          </p:cNvPr>
          <p:cNvGrpSpPr/>
          <p:nvPr/>
        </p:nvGrpSpPr>
        <p:grpSpPr>
          <a:xfrm>
            <a:off x="7597254" y="3261327"/>
            <a:ext cx="674826" cy="674826"/>
            <a:chOff x="0" y="0"/>
            <a:chExt cx="812800" cy="812800"/>
          </a:xfrm>
        </p:grpSpPr>
        <p:sp>
          <p:nvSpPr>
            <p:cNvPr id="15" name="Freeform 6">
              <a:extLst>
                <a:ext uri="{FF2B5EF4-FFF2-40B4-BE49-F238E27FC236}">
                  <a16:creationId xmlns:a16="http://schemas.microsoft.com/office/drawing/2014/main" id="{836806F4-21A5-E703-6EB3-33B094618149}"/>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7" name="TextBox 7">
              <a:extLst>
                <a:ext uri="{FF2B5EF4-FFF2-40B4-BE49-F238E27FC236}">
                  <a16:creationId xmlns:a16="http://schemas.microsoft.com/office/drawing/2014/main" id="{8AD2C721-65EC-0C35-7BFF-DF8F15811699}"/>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8" name="Picture 10">
            <a:extLst>
              <a:ext uri="{FF2B5EF4-FFF2-40B4-BE49-F238E27FC236}">
                <a16:creationId xmlns:a16="http://schemas.microsoft.com/office/drawing/2014/main" id="{70C77699-FE49-65E8-CADD-28D510D8FF37}"/>
              </a:ext>
            </a:extLst>
          </p:cNvPr>
          <p:cNvPicPr>
            <a:picLocks noChangeAspect="1"/>
          </p:cNvPicPr>
          <p:nvPr/>
        </p:nvPicPr>
        <p:blipFill>
          <a:blip r:embed="rId3"/>
          <a:srcRect/>
          <a:stretch>
            <a:fillRect/>
          </a:stretch>
        </p:blipFill>
        <p:spPr>
          <a:xfrm>
            <a:off x="891213" y="693237"/>
            <a:ext cx="2370545" cy="5136179"/>
          </a:xfrm>
          <a:prstGeom prst="rect">
            <a:avLst/>
          </a:prstGeom>
        </p:spPr>
      </p:pic>
      <p:pic>
        <p:nvPicPr>
          <p:cNvPr id="19" name="Picture 11">
            <a:extLst>
              <a:ext uri="{FF2B5EF4-FFF2-40B4-BE49-F238E27FC236}">
                <a16:creationId xmlns:a16="http://schemas.microsoft.com/office/drawing/2014/main" id="{CB9065AA-D818-DCBF-F6E1-B6A474787457}"/>
              </a:ext>
            </a:extLst>
          </p:cNvPr>
          <p:cNvPicPr>
            <a:picLocks noChangeAspect="1"/>
          </p:cNvPicPr>
          <p:nvPr/>
        </p:nvPicPr>
        <p:blipFill>
          <a:blip r:embed="rId4"/>
          <a:srcRect/>
          <a:stretch>
            <a:fillRect/>
          </a:stretch>
        </p:blipFill>
        <p:spPr>
          <a:xfrm>
            <a:off x="4813421" y="693236"/>
            <a:ext cx="2370545" cy="5136179"/>
          </a:xfrm>
          <a:prstGeom prst="rect">
            <a:avLst/>
          </a:prstGeom>
        </p:spPr>
      </p:pic>
      <p:pic>
        <p:nvPicPr>
          <p:cNvPr id="20" name="Picture 12">
            <a:extLst>
              <a:ext uri="{FF2B5EF4-FFF2-40B4-BE49-F238E27FC236}">
                <a16:creationId xmlns:a16="http://schemas.microsoft.com/office/drawing/2014/main" id="{18071C33-69FA-EA99-0B7E-D468550FA829}"/>
              </a:ext>
            </a:extLst>
          </p:cNvPr>
          <p:cNvPicPr>
            <a:picLocks noChangeAspect="1"/>
          </p:cNvPicPr>
          <p:nvPr/>
        </p:nvPicPr>
        <p:blipFill>
          <a:blip r:embed="rId5"/>
          <a:srcRect/>
          <a:stretch>
            <a:fillRect/>
          </a:stretch>
        </p:blipFill>
        <p:spPr>
          <a:xfrm>
            <a:off x="8685368" y="693236"/>
            <a:ext cx="2370545" cy="5136179"/>
          </a:xfrm>
          <a:prstGeom prst="rect">
            <a:avLst/>
          </a:prstGeom>
        </p:spPr>
      </p:pic>
    </p:spTree>
    <p:extLst>
      <p:ext uri="{BB962C8B-B14F-4D97-AF65-F5344CB8AC3E}">
        <p14:creationId xmlns:p14="http://schemas.microsoft.com/office/powerpoint/2010/main" val="411333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CA685A4D-0FC4-4C41-6002-39C15153450C}"/>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8" name="Group 2">
            <a:extLst>
              <a:ext uri="{FF2B5EF4-FFF2-40B4-BE49-F238E27FC236}">
                <a16:creationId xmlns:a16="http://schemas.microsoft.com/office/drawing/2014/main" id="{C780C3F3-7DDB-D225-2C09-CE8324F8B4BC}"/>
              </a:ext>
            </a:extLst>
          </p:cNvPr>
          <p:cNvGrpSpPr/>
          <p:nvPr/>
        </p:nvGrpSpPr>
        <p:grpSpPr>
          <a:xfrm>
            <a:off x="3666851" y="3129295"/>
            <a:ext cx="674826" cy="674826"/>
            <a:chOff x="0" y="0"/>
            <a:chExt cx="812800" cy="812800"/>
          </a:xfrm>
        </p:grpSpPr>
        <p:sp>
          <p:nvSpPr>
            <p:cNvPr id="9" name="Freeform 3">
              <a:extLst>
                <a:ext uri="{FF2B5EF4-FFF2-40B4-BE49-F238E27FC236}">
                  <a16:creationId xmlns:a16="http://schemas.microsoft.com/office/drawing/2014/main" id="{64C95BD8-8EC8-0EE4-4348-638CC4C16F8F}"/>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4">
              <a:extLst>
                <a:ext uri="{FF2B5EF4-FFF2-40B4-BE49-F238E27FC236}">
                  <a16:creationId xmlns:a16="http://schemas.microsoft.com/office/drawing/2014/main" id="{8110BECB-AC4D-8A07-EE95-EB8E1F162D38}"/>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grpSp>
        <p:nvGrpSpPr>
          <p:cNvPr id="14" name="Group 5">
            <a:extLst>
              <a:ext uri="{FF2B5EF4-FFF2-40B4-BE49-F238E27FC236}">
                <a16:creationId xmlns:a16="http://schemas.microsoft.com/office/drawing/2014/main" id="{E79C0605-B87C-4BC3-0AC6-A647A1E22DE2}"/>
              </a:ext>
            </a:extLst>
          </p:cNvPr>
          <p:cNvGrpSpPr/>
          <p:nvPr/>
        </p:nvGrpSpPr>
        <p:grpSpPr>
          <a:xfrm>
            <a:off x="7527249" y="3151351"/>
            <a:ext cx="674826" cy="674826"/>
            <a:chOff x="0" y="0"/>
            <a:chExt cx="812800" cy="812800"/>
          </a:xfrm>
        </p:grpSpPr>
        <p:sp>
          <p:nvSpPr>
            <p:cNvPr id="15" name="Freeform 6">
              <a:extLst>
                <a:ext uri="{FF2B5EF4-FFF2-40B4-BE49-F238E27FC236}">
                  <a16:creationId xmlns:a16="http://schemas.microsoft.com/office/drawing/2014/main" id="{F124C1DA-440B-B0EE-0E10-1D31C6620E4C}"/>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7" name="TextBox 7">
              <a:extLst>
                <a:ext uri="{FF2B5EF4-FFF2-40B4-BE49-F238E27FC236}">
                  <a16:creationId xmlns:a16="http://schemas.microsoft.com/office/drawing/2014/main" id="{1183D331-37E5-9822-FFEE-E2D5485F479F}"/>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8" name="Picture 10">
            <a:extLst>
              <a:ext uri="{FF2B5EF4-FFF2-40B4-BE49-F238E27FC236}">
                <a16:creationId xmlns:a16="http://schemas.microsoft.com/office/drawing/2014/main" id="{9D05BE6D-BDBD-F46B-F0D9-B85455F9A5F6}"/>
              </a:ext>
            </a:extLst>
          </p:cNvPr>
          <p:cNvPicPr>
            <a:picLocks noChangeAspect="1"/>
          </p:cNvPicPr>
          <p:nvPr/>
        </p:nvPicPr>
        <p:blipFill>
          <a:blip r:embed="rId3"/>
          <a:srcRect/>
          <a:stretch>
            <a:fillRect/>
          </a:stretch>
        </p:blipFill>
        <p:spPr>
          <a:xfrm>
            <a:off x="1077962" y="583261"/>
            <a:ext cx="2370545" cy="5136179"/>
          </a:xfrm>
          <a:prstGeom prst="rect">
            <a:avLst/>
          </a:prstGeom>
        </p:spPr>
      </p:pic>
      <p:pic>
        <p:nvPicPr>
          <p:cNvPr id="19" name="Picture 11">
            <a:extLst>
              <a:ext uri="{FF2B5EF4-FFF2-40B4-BE49-F238E27FC236}">
                <a16:creationId xmlns:a16="http://schemas.microsoft.com/office/drawing/2014/main" id="{FC081923-809F-8CEF-DB3C-B057DD5C66B1}"/>
              </a:ext>
            </a:extLst>
          </p:cNvPr>
          <p:cNvPicPr>
            <a:picLocks noChangeAspect="1"/>
          </p:cNvPicPr>
          <p:nvPr/>
        </p:nvPicPr>
        <p:blipFill>
          <a:blip r:embed="rId4"/>
          <a:srcRect/>
          <a:stretch>
            <a:fillRect/>
          </a:stretch>
        </p:blipFill>
        <p:spPr>
          <a:xfrm>
            <a:off x="4825444" y="583261"/>
            <a:ext cx="2370545" cy="5136179"/>
          </a:xfrm>
          <a:prstGeom prst="rect">
            <a:avLst/>
          </a:prstGeom>
        </p:spPr>
      </p:pic>
      <p:pic>
        <p:nvPicPr>
          <p:cNvPr id="20" name="Picture 12">
            <a:extLst>
              <a:ext uri="{FF2B5EF4-FFF2-40B4-BE49-F238E27FC236}">
                <a16:creationId xmlns:a16="http://schemas.microsoft.com/office/drawing/2014/main" id="{6AA3E1CB-087B-3234-52F5-2745046AB438}"/>
              </a:ext>
            </a:extLst>
          </p:cNvPr>
          <p:cNvPicPr>
            <a:picLocks noChangeAspect="1"/>
          </p:cNvPicPr>
          <p:nvPr/>
        </p:nvPicPr>
        <p:blipFill>
          <a:blip r:embed="rId5"/>
          <a:srcRect/>
          <a:stretch>
            <a:fillRect/>
          </a:stretch>
        </p:blipFill>
        <p:spPr>
          <a:xfrm>
            <a:off x="8533335" y="561205"/>
            <a:ext cx="2370545" cy="5136179"/>
          </a:xfrm>
          <a:prstGeom prst="rect">
            <a:avLst/>
          </a:prstGeom>
        </p:spPr>
      </p:pic>
    </p:spTree>
    <p:extLst>
      <p:ext uri="{BB962C8B-B14F-4D97-AF65-F5344CB8AC3E}">
        <p14:creationId xmlns:p14="http://schemas.microsoft.com/office/powerpoint/2010/main" val="1966979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855EE879-8B1C-284A-8C16-2DFAB7B88EB5}"/>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8" name="Group 2">
            <a:extLst>
              <a:ext uri="{FF2B5EF4-FFF2-40B4-BE49-F238E27FC236}">
                <a16:creationId xmlns:a16="http://schemas.microsoft.com/office/drawing/2014/main" id="{AB122143-734B-EFCC-5269-4030FC9746B6}"/>
              </a:ext>
            </a:extLst>
          </p:cNvPr>
          <p:cNvGrpSpPr/>
          <p:nvPr/>
        </p:nvGrpSpPr>
        <p:grpSpPr>
          <a:xfrm>
            <a:off x="3847116" y="2507126"/>
            <a:ext cx="674826" cy="674826"/>
            <a:chOff x="0" y="0"/>
            <a:chExt cx="812800" cy="812800"/>
          </a:xfrm>
        </p:grpSpPr>
        <p:sp>
          <p:nvSpPr>
            <p:cNvPr id="9" name="Freeform 3">
              <a:extLst>
                <a:ext uri="{FF2B5EF4-FFF2-40B4-BE49-F238E27FC236}">
                  <a16:creationId xmlns:a16="http://schemas.microsoft.com/office/drawing/2014/main" id="{424D49A6-35D2-CE3C-C68E-F6AD9034233F}"/>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4">
              <a:extLst>
                <a:ext uri="{FF2B5EF4-FFF2-40B4-BE49-F238E27FC236}">
                  <a16:creationId xmlns:a16="http://schemas.microsoft.com/office/drawing/2014/main" id="{18B0CBA7-69E2-C7E8-4600-4305D357A07E}"/>
                </a:ext>
              </a:extLst>
            </p:cNvPr>
            <p:cNvSpPr txBox="1"/>
            <p:nvPr/>
          </p:nvSpPr>
          <p:spPr>
            <a:xfrm>
              <a:off x="0" y="146050"/>
              <a:ext cx="711200" cy="463550"/>
            </a:xfrm>
            <a:prstGeom prst="rect">
              <a:avLst/>
            </a:prstGeom>
          </p:spPr>
          <p:txBody>
            <a:bodyPr lIns="33867" tIns="33867" rIns="33867" bIns="33867" rtlCol="0" anchor="ctr"/>
            <a:lstStyle/>
            <a:p>
              <a:pPr algn="ctr" defTabSz="609630">
                <a:lnSpc>
                  <a:spcPts val="1773"/>
                </a:lnSpc>
                <a:defRPr/>
              </a:pPr>
              <a:endParaRPr sz="1200">
                <a:solidFill>
                  <a:prstClr val="black"/>
                </a:solidFill>
                <a:latin typeface="Calibri"/>
              </a:endParaRPr>
            </a:p>
          </p:txBody>
        </p:sp>
      </p:grpSp>
      <p:pic>
        <p:nvPicPr>
          <p:cNvPr id="14" name="Picture 10">
            <a:extLst>
              <a:ext uri="{FF2B5EF4-FFF2-40B4-BE49-F238E27FC236}">
                <a16:creationId xmlns:a16="http://schemas.microsoft.com/office/drawing/2014/main" id="{BC7E3F3E-25E0-9785-4B01-F3C86534900A}"/>
              </a:ext>
            </a:extLst>
          </p:cNvPr>
          <p:cNvPicPr>
            <a:picLocks noChangeAspect="1"/>
          </p:cNvPicPr>
          <p:nvPr/>
        </p:nvPicPr>
        <p:blipFill>
          <a:blip r:embed="rId3"/>
          <a:srcRect/>
          <a:stretch>
            <a:fillRect/>
          </a:stretch>
        </p:blipFill>
        <p:spPr>
          <a:xfrm>
            <a:off x="1135030" y="774175"/>
            <a:ext cx="2370545" cy="5136179"/>
          </a:xfrm>
          <a:prstGeom prst="rect">
            <a:avLst/>
          </a:prstGeom>
        </p:spPr>
      </p:pic>
      <p:pic>
        <p:nvPicPr>
          <p:cNvPr id="2" name="Picture 1" descr="A screenshot of a chat&#10;&#10;Description automatically generated">
            <a:extLst>
              <a:ext uri="{FF2B5EF4-FFF2-40B4-BE49-F238E27FC236}">
                <a16:creationId xmlns:a16="http://schemas.microsoft.com/office/drawing/2014/main" id="{0D2F1CA0-B8A1-CBDF-D93D-C64B679A6E69}"/>
              </a:ext>
            </a:extLst>
          </p:cNvPr>
          <p:cNvPicPr>
            <a:picLocks noChangeAspect="1"/>
          </p:cNvPicPr>
          <p:nvPr/>
        </p:nvPicPr>
        <p:blipFill>
          <a:blip r:embed="rId4"/>
          <a:stretch>
            <a:fillRect/>
          </a:stretch>
        </p:blipFill>
        <p:spPr>
          <a:xfrm>
            <a:off x="4510617" y="882121"/>
            <a:ext cx="7658100" cy="4924425"/>
          </a:xfrm>
          <a:prstGeom prst="rect">
            <a:avLst/>
          </a:prstGeom>
        </p:spPr>
      </p:pic>
    </p:spTree>
    <p:extLst>
      <p:ext uri="{BB962C8B-B14F-4D97-AF65-F5344CB8AC3E}">
        <p14:creationId xmlns:p14="http://schemas.microsoft.com/office/powerpoint/2010/main" val="197760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403C0D2E-4403-EB2C-9A49-18C9731B26E2}"/>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8" name="Group 5">
            <a:extLst>
              <a:ext uri="{FF2B5EF4-FFF2-40B4-BE49-F238E27FC236}">
                <a16:creationId xmlns:a16="http://schemas.microsoft.com/office/drawing/2014/main" id="{FCCD1212-2A67-E5A9-1129-63200D018DB7}"/>
              </a:ext>
            </a:extLst>
          </p:cNvPr>
          <p:cNvGrpSpPr/>
          <p:nvPr/>
        </p:nvGrpSpPr>
        <p:grpSpPr>
          <a:xfrm>
            <a:off x="5754308" y="2968626"/>
            <a:ext cx="674826" cy="674826"/>
            <a:chOff x="-1532873" y="-148103"/>
            <a:chExt cx="812800" cy="812800"/>
          </a:xfrm>
        </p:grpSpPr>
        <p:sp>
          <p:nvSpPr>
            <p:cNvPr id="9" name="Freeform 6">
              <a:extLst>
                <a:ext uri="{FF2B5EF4-FFF2-40B4-BE49-F238E27FC236}">
                  <a16:creationId xmlns:a16="http://schemas.microsoft.com/office/drawing/2014/main" id="{F9063D83-15E2-DDBF-A7EB-0A6432CC78A2}"/>
                </a:ext>
              </a:extLst>
            </p:cNvPr>
            <p:cNvSpPr/>
            <p:nvPr/>
          </p:nvSpPr>
          <p:spPr>
            <a:xfrm>
              <a:off x="-1532873" y="-148103"/>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7">
              <a:extLst>
                <a:ext uri="{FF2B5EF4-FFF2-40B4-BE49-F238E27FC236}">
                  <a16:creationId xmlns:a16="http://schemas.microsoft.com/office/drawing/2014/main" id="{DEBC9D58-10D5-6EA1-C496-8F57E67138C0}"/>
                </a:ext>
              </a:extLst>
            </p:cNvPr>
            <p:cNvSpPr txBox="1"/>
            <p:nvPr/>
          </p:nvSpPr>
          <p:spPr>
            <a:xfrm>
              <a:off x="-1431273" y="-57151"/>
              <a:ext cx="711200" cy="463550"/>
            </a:xfrm>
            <a:prstGeom prst="rect">
              <a:avLst/>
            </a:prstGeom>
          </p:spPr>
          <p:txBody>
            <a:bodyPr lIns="33867" tIns="33867" rIns="33867" bIns="33867" rtlCol="0" anchor="ctr"/>
            <a:lstStyle/>
            <a:p>
              <a:pPr algn="ctr" defTabSz="609630">
                <a:lnSpc>
                  <a:spcPts val="1773"/>
                </a:lnSpc>
                <a:defRPr/>
              </a:pPr>
              <a:endParaRPr sz="1200">
                <a:solidFill>
                  <a:prstClr val="black"/>
                </a:solidFill>
                <a:latin typeface="Calibri"/>
              </a:endParaRPr>
            </a:p>
          </p:txBody>
        </p:sp>
      </p:grpSp>
      <p:pic>
        <p:nvPicPr>
          <p:cNvPr id="14" name="Picture 11">
            <a:extLst>
              <a:ext uri="{FF2B5EF4-FFF2-40B4-BE49-F238E27FC236}">
                <a16:creationId xmlns:a16="http://schemas.microsoft.com/office/drawing/2014/main" id="{30B93029-44BE-04F3-3CC0-714AC7423C8A}"/>
              </a:ext>
            </a:extLst>
          </p:cNvPr>
          <p:cNvPicPr>
            <a:picLocks noChangeAspect="1"/>
          </p:cNvPicPr>
          <p:nvPr/>
        </p:nvPicPr>
        <p:blipFill>
          <a:blip r:embed="rId3"/>
          <a:srcRect/>
          <a:stretch>
            <a:fillRect/>
          </a:stretch>
        </p:blipFill>
        <p:spPr>
          <a:xfrm>
            <a:off x="2658656" y="1003698"/>
            <a:ext cx="2370545" cy="5136179"/>
          </a:xfrm>
          <a:prstGeom prst="rect">
            <a:avLst/>
          </a:prstGeom>
        </p:spPr>
      </p:pic>
      <p:pic>
        <p:nvPicPr>
          <p:cNvPr id="15" name="Picture 12">
            <a:extLst>
              <a:ext uri="{FF2B5EF4-FFF2-40B4-BE49-F238E27FC236}">
                <a16:creationId xmlns:a16="http://schemas.microsoft.com/office/drawing/2014/main" id="{5520F368-EC09-2A26-BD53-80E5892BADE2}"/>
              </a:ext>
            </a:extLst>
          </p:cNvPr>
          <p:cNvPicPr>
            <a:picLocks noChangeAspect="1"/>
          </p:cNvPicPr>
          <p:nvPr/>
        </p:nvPicPr>
        <p:blipFill>
          <a:blip r:embed="rId4"/>
          <a:srcRect/>
          <a:stretch>
            <a:fillRect/>
          </a:stretch>
        </p:blipFill>
        <p:spPr>
          <a:xfrm>
            <a:off x="7162800" y="1003698"/>
            <a:ext cx="2370545" cy="5136179"/>
          </a:xfrm>
          <a:prstGeom prst="rect">
            <a:avLst/>
          </a:prstGeom>
        </p:spPr>
      </p:pic>
    </p:spTree>
    <p:extLst>
      <p:ext uri="{BB962C8B-B14F-4D97-AF65-F5344CB8AC3E}">
        <p14:creationId xmlns:p14="http://schemas.microsoft.com/office/powerpoint/2010/main" val="4060127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446669D9-9DEE-7B4E-E409-3D850585594F}"/>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9" name="Group 2">
            <a:extLst>
              <a:ext uri="{FF2B5EF4-FFF2-40B4-BE49-F238E27FC236}">
                <a16:creationId xmlns:a16="http://schemas.microsoft.com/office/drawing/2014/main" id="{58390E1F-8C84-BD31-76A6-94D9D95DF17A}"/>
              </a:ext>
            </a:extLst>
          </p:cNvPr>
          <p:cNvGrpSpPr/>
          <p:nvPr/>
        </p:nvGrpSpPr>
        <p:grpSpPr>
          <a:xfrm>
            <a:off x="4046114" y="3082161"/>
            <a:ext cx="674826" cy="674826"/>
            <a:chOff x="0" y="0"/>
            <a:chExt cx="812800" cy="812800"/>
          </a:xfrm>
        </p:grpSpPr>
        <p:sp>
          <p:nvSpPr>
            <p:cNvPr id="10" name="Freeform 3">
              <a:extLst>
                <a:ext uri="{FF2B5EF4-FFF2-40B4-BE49-F238E27FC236}">
                  <a16:creationId xmlns:a16="http://schemas.microsoft.com/office/drawing/2014/main" id="{19975145-3BF1-5210-84D1-E21A0960C96E}"/>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4">
              <a:extLst>
                <a:ext uri="{FF2B5EF4-FFF2-40B4-BE49-F238E27FC236}">
                  <a16:creationId xmlns:a16="http://schemas.microsoft.com/office/drawing/2014/main" id="{EBB0CB64-CF11-18C2-5692-547B51C43C29}"/>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grpSp>
        <p:nvGrpSpPr>
          <p:cNvPr id="14" name="Group 5">
            <a:extLst>
              <a:ext uri="{FF2B5EF4-FFF2-40B4-BE49-F238E27FC236}">
                <a16:creationId xmlns:a16="http://schemas.microsoft.com/office/drawing/2014/main" id="{9EF0D280-56EB-AC7B-2E10-26BB6B6C1443}"/>
              </a:ext>
            </a:extLst>
          </p:cNvPr>
          <p:cNvGrpSpPr/>
          <p:nvPr/>
        </p:nvGrpSpPr>
        <p:grpSpPr>
          <a:xfrm>
            <a:off x="7639715" y="3082161"/>
            <a:ext cx="674826" cy="674826"/>
            <a:chOff x="0" y="0"/>
            <a:chExt cx="812800" cy="812800"/>
          </a:xfrm>
        </p:grpSpPr>
        <p:sp>
          <p:nvSpPr>
            <p:cNvPr id="15" name="Freeform 6">
              <a:extLst>
                <a:ext uri="{FF2B5EF4-FFF2-40B4-BE49-F238E27FC236}">
                  <a16:creationId xmlns:a16="http://schemas.microsoft.com/office/drawing/2014/main" id="{4A7DE427-6891-4617-6DD7-BE01C1137BFE}"/>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7" name="TextBox 7">
              <a:extLst>
                <a:ext uri="{FF2B5EF4-FFF2-40B4-BE49-F238E27FC236}">
                  <a16:creationId xmlns:a16="http://schemas.microsoft.com/office/drawing/2014/main" id="{9B14CB7F-1291-0D55-122E-4A2A94BAF50B}"/>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8" name="Picture 10">
            <a:extLst>
              <a:ext uri="{FF2B5EF4-FFF2-40B4-BE49-F238E27FC236}">
                <a16:creationId xmlns:a16="http://schemas.microsoft.com/office/drawing/2014/main" id="{CB8BBEC5-7936-B196-D8AD-7FD233F0849D}"/>
              </a:ext>
            </a:extLst>
          </p:cNvPr>
          <p:cNvPicPr>
            <a:picLocks noChangeAspect="1"/>
          </p:cNvPicPr>
          <p:nvPr/>
        </p:nvPicPr>
        <p:blipFill>
          <a:blip r:embed="rId3"/>
          <a:srcRect/>
          <a:stretch>
            <a:fillRect/>
          </a:stretch>
        </p:blipFill>
        <p:spPr>
          <a:xfrm>
            <a:off x="1498233" y="635329"/>
            <a:ext cx="2370545" cy="5136179"/>
          </a:xfrm>
          <a:prstGeom prst="rect">
            <a:avLst/>
          </a:prstGeom>
        </p:spPr>
      </p:pic>
      <p:pic>
        <p:nvPicPr>
          <p:cNvPr id="19" name="Picture 11">
            <a:extLst>
              <a:ext uri="{FF2B5EF4-FFF2-40B4-BE49-F238E27FC236}">
                <a16:creationId xmlns:a16="http://schemas.microsoft.com/office/drawing/2014/main" id="{33168A8E-55B7-7582-A8F8-D3DAAFFDF6E8}"/>
              </a:ext>
            </a:extLst>
          </p:cNvPr>
          <p:cNvPicPr>
            <a:picLocks noChangeAspect="1"/>
          </p:cNvPicPr>
          <p:nvPr/>
        </p:nvPicPr>
        <p:blipFill>
          <a:blip r:embed="rId4"/>
          <a:srcRect/>
          <a:stretch>
            <a:fillRect/>
          </a:stretch>
        </p:blipFill>
        <p:spPr>
          <a:xfrm>
            <a:off x="5075611" y="635328"/>
            <a:ext cx="2370545" cy="5136179"/>
          </a:xfrm>
          <a:prstGeom prst="rect">
            <a:avLst/>
          </a:prstGeom>
        </p:spPr>
      </p:pic>
      <p:pic>
        <p:nvPicPr>
          <p:cNvPr id="20" name="Picture 12">
            <a:extLst>
              <a:ext uri="{FF2B5EF4-FFF2-40B4-BE49-F238E27FC236}">
                <a16:creationId xmlns:a16="http://schemas.microsoft.com/office/drawing/2014/main" id="{4A88E27F-9F0E-1E64-3C0C-89A5F330F36B}"/>
              </a:ext>
            </a:extLst>
          </p:cNvPr>
          <p:cNvPicPr>
            <a:picLocks noChangeAspect="1"/>
          </p:cNvPicPr>
          <p:nvPr/>
        </p:nvPicPr>
        <p:blipFill>
          <a:blip r:embed="rId5"/>
          <a:srcRect/>
          <a:stretch>
            <a:fillRect/>
          </a:stretch>
        </p:blipFill>
        <p:spPr>
          <a:xfrm>
            <a:off x="8508100" y="635328"/>
            <a:ext cx="2370545" cy="5136179"/>
          </a:xfrm>
          <a:prstGeom prst="rect">
            <a:avLst/>
          </a:prstGeom>
        </p:spPr>
      </p:pic>
    </p:spTree>
    <p:extLst>
      <p:ext uri="{BB962C8B-B14F-4D97-AF65-F5344CB8AC3E}">
        <p14:creationId xmlns:p14="http://schemas.microsoft.com/office/powerpoint/2010/main" val="1348849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2A36761C-BA5C-2E1D-DE44-26030C7C048C}"/>
              </a:ext>
            </a:extLst>
          </p:cNvPr>
          <p:cNvPicPr>
            <a:picLocks noChangeAspect="1"/>
          </p:cNvPicPr>
          <p:nvPr/>
        </p:nvPicPr>
        <p:blipFill>
          <a:blip r:embed="rId3"/>
          <a:stretch>
            <a:fillRect/>
          </a:stretch>
        </p:blipFill>
        <p:spPr>
          <a:xfrm>
            <a:off x="108239" y="6158057"/>
            <a:ext cx="1844675" cy="607869"/>
          </a:xfrm>
          <a:prstGeom prst="rect">
            <a:avLst/>
          </a:prstGeom>
        </p:spPr>
      </p:pic>
      <p:pic>
        <p:nvPicPr>
          <p:cNvPr id="8" name="Picture 7">
            <a:extLst>
              <a:ext uri="{FF2B5EF4-FFF2-40B4-BE49-F238E27FC236}">
                <a16:creationId xmlns:a16="http://schemas.microsoft.com/office/drawing/2014/main" id="{B7998431-57EB-1815-8FDD-000CDAD52975}"/>
              </a:ext>
            </a:extLst>
          </p:cNvPr>
          <p:cNvPicPr>
            <a:picLocks noChangeAspect="1"/>
          </p:cNvPicPr>
          <p:nvPr/>
        </p:nvPicPr>
        <p:blipFill rotWithShape="1">
          <a:blip r:embed="rId4">
            <a:extLst>
              <a:ext uri="{28A0092B-C50C-407E-A947-70E740481C1C}">
                <a14:useLocalDpi xmlns:a14="http://schemas.microsoft.com/office/drawing/2010/main" val="0"/>
              </a:ext>
            </a:extLst>
          </a:blip>
          <a:srcRect l="1" t="9990" r="1680" b="7844"/>
          <a:stretch/>
        </p:blipFill>
        <p:spPr>
          <a:xfrm>
            <a:off x="930441" y="1025811"/>
            <a:ext cx="10486644" cy="4806378"/>
          </a:xfrm>
          <a:prstGeom prst="rect">
            <a:avLst/>
          </a:prstGeom>
        </p:spPr>
      </p:pic>
      <p:sp>
        <p:nvSpPr>
          <p:cNvPr id="9" name="Title 1">
            <a:extLst>
              <a:ext uri="{FF2B5EF4-FFF2-40B4-BE49-F238E27FC236}">
                <a16:creationId xmlns:a16="http://schemas.microsoft.com/office/drawing/2014/main" id="{F940DC0A-E884-2439-DE3D-7D164E423CC0}"/>
              </a:ext>
            </a:extLst>
          </p:cNvPr>
          <p:cNvSpPr txBox="1">
            <a:spLocks/>
          </p:cNvSpPr>
          <p:nvPr/>
        </p:nvSpPr>
        <p:spPr>
          <a:xfrm>
            <a:off x="2676480" y="0"/>
            <a:ext cx="8965624" cy="84287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IN" sz="4000" b="1">
                <a:cs typeface="Calibri Light"/>
              </a:rPr>
              <a:t>How to enrol in learning plan</a:t>
            </a:r>
          </a:p>
        </p:txBody>
      </p:sp>
    </p:spTree>
    <p:extLst>
      <p:ext uri="{BB962C8B-B14F-4D97-AF65-F5344CB8AC3E}">
        <p14:creationId xmlns:p14="http://schemas.microsoft.com/office/powerpoint/2010/main" val="330661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red text on a black background&#10;&#10;Description automatically generated">
            <a:extLst>
              <a:ext uri="{FF2B5EF4-FFF2-40B4-BE49-F238E27FC236}">
                <a16:creationId xmlns:a16="http://schemas.microsoft.com/office/drawing/2014/main" id="{0C0CCB2C-2609-66B8-03BB-CAC5E95E273A}"/>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9" name="Group 3">
            <a:extLst>
              <a:ext uri="{FF2B5EF4-FFF2-40B4-BE49-F238E27FC236}">
                <a16:creationId xmlns:a16="http://schemas.microsoft.com/office/drawing/2014/main" id="{279624D7-1832-A7ED-9159-EC6A0AD0EA58}"/>
              </a:ext>
            </a:extLst>
          </p:cNvPr>
          <p:cNvGrpSpPr/>
          <p:nvPr/>
        </p:nvGrpSpPr>
        <p:grpSpPr>
          <a:xfrm>
            <a:off x="7749660" y="2659906"/>
            <a:ext cx="674826" cy="674826"/>
            <a:chOff x="0" y="0"/>
            <a:chExt cx="812800" cy="812800"/>
          </a:xfrm>
        </p:grpSpPr>
        <p:sp>
          <p:nvSpPr>
            <p:cNvPr id="10" name="Freeform 4">
              <a:extLst>
                <a:ext uri="{FF2B5EF4-FFF2-40B4-BE49-F238E27FC236}">
                  <a16:creationId xmlns:a16="http://schemas.microsoft.com/office/drawing/2014/main" id="{74E65804-264B-30B8-D713-EF3D972FCB81}"/>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5">
              <a:extLst>
                <a:ext uri="{FF2B5EF4-FFF2-40B4-BE49-F238E27FC236}">
                  <a16:creationId xmlns:a16="http://schemas.microsoft.com/office/drawing/2014/main" id="{570F208B-453A-0A6E-1990-A90BDE80A156}"/>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grpSp>
        <p:nvGrpSpPr>
          <p:cNvPr id="14" name="Group 6">
            <a:extLst>
              <a:ext uri="{FF2B5EF4-FFF2-40B4-BE49-F238E27FC236}">
                <a16:creationId xmlns:a16="http://schemas.microsoft.com/office/drawing/2014/main" id="{0FDEABAD-D530-B3EC-65C8-9EF3B37287C2}"/>
              </a:ext>
            </a:extLst>
          </p:cNvPr>
          <p:cNvGrpSpPr/>
          <p:nvPr/>
        </p:nvGrpSpPr>
        <p:grpSpPr>
          <a:xfrm>
            <a:off x="3905259" y="2659906"/>
            <a:ext cx="674826" cy="674826"/>
            <a:chOff x="0" y="0"/>
            <a:chExt cx="812800" cy="812800"/>
          </a:xfrm>
        </p:grpSpPr>
        <p:sp>
          <p:nvSpPr>
            <p:cNvPr id="15" name="Freeform 7">
              <a:extLst>
                <a:ext uri="{FF2B5EF4-FFF2-40B4-BE49-F238E27FC236}">
                  <a16:creationId xmlns:a16="http://schemas.microsoft.com/office/drawing/2014/main" id="{5B92662C-FC77-2573-3044-C91F44E487B7}"/>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7" name="TextBox 8">
              <a:extLst>
                <a:ext uri="{FF2B5EF4-FFF2-40B4-BE49-F238E27FC236}">
                  <a16:creationId xmlns:a16="http://schemas.microsoft.com/office/drawing/2014/main" id="{3001BFD8-0BFF-ABF9-A86D-FC77167F581F}"/>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8" name="Picture 12" descr="Graphical user interface, text, application&#10;&#10;Description automatically generated">
            <a:extLst>
              <a:ext uri="{FF2B5EF4-FFF2-40B4-BE49-F238E27FC236}">
                <a16:creationId xmlns:a16="http://schemas.microsoft.com/office/drawing/2014/main" id="{B137E33B-5386-3BC8-4C37-33E5B3EADA98}"/>
              </a:ext>
            </a:extLst>
          </p:cNvPr>
          <p:cNvPicPr>
            <a:picLocks noChangeAspect="1"/>
          </p:cNvPicPr>
          <p:nvPr/>
        </p:nvPicPr>
        <p:blipFill>
          <a:blip r:embed="rId3"/>
          <a:stretch>
            <a:fillRect/>
          </a:stretch>
        </p:blipFill>
        <p:spPr>
          <a:xfrm>
            <a:off x="930619" y="745937"/>
            <a:ext cx="2530289" cy="5177590"/>
          </a:xfrm>
          <a:prstGeom prst="rect">
            <a:avLst/>
          </a:prstGeom>
        </p:spPr>
      </p:pic>
      <p:pic>
        <p:nvPicPr>
          <p:cNvPr id="19" name="Picture 14" descr="Graphical user interface, text, application&#10;&#10;Description automatically generated">
            <a:extLst>
              <a:ext uri="{FF2B5EF4-FFF2-40B4-BE49-F238E27FC236}">
                <a16:creationId xmlns:a16="http://schemas.microsoft.com/office/drawing/2014/main" id="{C1B0FBD8-5D3E-252A-6F28-E69EBDB37EC2}"/>
              </a:ext>
            </a:extLst>
          </p:cNvPr>
          <p:cNvPicPr>
            <a:picLocks noChangeAspect="1"/>
          </p:cNvPicPr>
          <p:nvPr/>
        </p:nvPicPr>
        <p:blipFill>
          <a:blip r:embed="rId4"/>
          <a:stretch>
            <a:fillRect/>
          </a:stretch>
        </p:blipFill>
        <p:spPr>
          <a:xfrm>
            <a:off x="4747932" y="745937"/>
            <a:ext cx="2696135" cy="5087352"/>
          </a:xfrm>
          <a:prstGeom prst="rect">
            <a:avLst/>
          </a:prstGeom>
        </p:spPr>
      </p:pic>
      <p:pic>
        <p:nvPicPr>
          <p:cNvPr id="20" name="Picture 15" descr="A picture containing graphical user interface&#10;&#10;Description automatically generated">
            <a:extLst>
              <a:ext uri="{FF2B5EF4-FFF2-40B4-BE49-F238E27FC236}">
                <a16:creationId xmlns:a16="http://schemas.microsoft.com/office/drawing/2014/main" id="{F22CF989-8195-DDBA-305E-252902BBD132}"/>
              </a:ext>
            </a:extLst>
          </p:cNvPr>
          <p:cNvPicPr>
            <a:picLocks noChangeAspect="1"/>
          </p:cNvPicPr>
          <p:nvPr/>
        </p:nvPicPr>
        <p:blipFill>
          <a:blip r:embed="rId5"/>
          <a:stretch>
            <a:fillRect/>
          </a:stretch>
        </p:blipFill>
        <p:spPr>
          <a:xfrm>
            <a:off x="8542150" y="745937"/>
            <a:ext cx="2647491" cy="5177589"/>
          </a:xfrm>
          <a:prstGeom prst="rect">
            <a:avLst/>
          </a:prstGeom>
        </p:spPr>
      </p:pic>
    </p:spTree>
    <p:extLst>
      <p:ext uri="{BB962C8B-B14F-4D97-AF65-F5344CB8AC3E}">
        <p14:creationId xmlns:p14="http://schemas.microsoft.com/office/powerpoint/2010/main" val="280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ue and red text on a black background&#10;&#10;Description automatically generated">
            <a:extLst>
              <a:ext uri="{FF2B5EF4-FFF2-40B4-BE49-F238E27FC236}">
                <a16:creationId xmlns:a16="http://schemas.microsoft.com/office/drawing/2014/main" id="{7DB81240-8A05-0C73-A7B5-D9A92055916D}"/>
              </a:ext>
            </a:extLst>
          </p:cNvPr>
          <p:cNvPicPr>
            <a:picLocks noChangeAspect="1"/>
          </p:cNvPicPr>
          <p:nvPr/>
        </p:nvPicPr>
        <p:blipFill>
          <a:blip r:embed="rId2"/>
          <a:stretch>
            <a:fillRect/>
          </a:stretch>
        </p:blipFill>
        <p:spPr>
          <a:xfrm>
            <a:off x="108239" y="6158057"/>
            <a:ext cx="1844675" cy="607869"/>
          </a:xfrm>
          <a:prstGeom prst="rect">
            <a:avLst/>
          </a:prstGeom>
        </p:spPr>
      </p:pic>
      <p:grpSp>
        <p:nvGrpSpPr>
          <p:cNvPr id="5" name="Group 3">
            <a:extLst>
              <a:ext uri="{FF2B5EF4-FFF2-40B4-BE49-F238E27FC236}">
                <a16:creationId xmlns:a16="http://schemas.microsoft.com/office/drawing/2014/main" id="{8B115860-8B73-E49A-F1AF-04D360FC212C}"/>
              </a:ext>
            </a:extLst>
          </p:cNvPr>
          <p:cNvGrpSpPr/>
          <p:nvPr/>
        </p:nvGrpSpPr>
        <p:grpSpPr>
          <a:xfrm>
            <a:off x="7774557" y="3063307"/>
            <a:ext cx="674826" cy="674826"/>
            <a:chOff x="0" y="0"/>
            <a:chExt cx="812800" cy="812800"/>
          </a:xfrm>
        </p:grpSpPr>
        <p:sp>
          <p:nvSpPr>
            <p:cNvPr id="6" name="Freeform 4">
              <a:extLst>
                <a:ext uri="{FF2B5EF4-FFF2-40B4-BE49-F238E27FC236}">
                  <a16:creationId xmlns:a16="http://schemas.microsoft.com/office/drawing/2014/main" id="{4B2F9E67-B966-B9E6-9BA3-84D5CE8E71B4}"/>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9" name="TextBox 5">
              <a:extLst>
                <a:ext uri="{FF2B5EF4-FFF2-40B4-BE49-F238E27FC236}">
                  <a16:creationId xmlns:a16="http://schemas.microsoft.com/office/drawing/2014/main" id="{9EF75B66-C3CF-DAFD-9465-8E7B7F706000}"/>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grpSp>
        <p:nvGrpSpPr>
          <p:cNvPr id="10" name="Group 6">
            <a:extLst>
              <a:ext uri="{FF2B5EF4-FFF2-40B4-BE49-F238E27FC236}">
                <a16:creationId xmlns:a16="http://schemas.microsoft.com/office/drawing/2014/main" id="{5014259F-A000-6248-47FB-BEE9B0C892FC}"/>
              </a:ext>
            </a:extLst>
          </p:cNvPr>
          <p:cNvGrpSpPr/>
          <p:nvPr/>
        </p:nvGrpSpPr>
        <p:grpSpPr>
          <a:xfrm>
            <a:off x="3877555" y="3063307"/>
            <a:ext cx="674826" cy="674826"/>
            <a:chOff x="0" y="0"/>
            <a:chExt cx="812800" cy="812800"/>
          </a:xfrm>
        </p:grpSpPr>
        <p:sp>
          <p:nvSpPr>
            <p:cNvPr id="11" name="Freeform 7">
              <a:extLst>
                <a:ext uri="{FF2B5EF4-FFF2-40B4-BE49-F238E27FC236}">
                  <a16:creationId xmlns:a16="http://schemas.microsoft.com/office/drawing/2014/main" id="{54DA4B80-A5BB-56F0-A2A3-B54B6D6E3167}"/>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13" name="TextBox 8">
              <a:extLst>
                <a:ext uri="{FF2B5EF4-FFF2-40B4-BE49-F238E27FC236}">
                  <a16:creationId xmlns:a16="http://schemas.microsoft.com/office/drawing/2014/main" id="{5A552915-741C-A95F-0542-23C515850DD8}"/>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14" name="Picture 12">
            <a:extLst>
              <a:ext uri="{FF2B5EF4-FFF2-40B4-BE49-F238E27FC236}">
                <a16:creationId xmlns:a16="http://schemas.microsoft.com/office/drawing/2014/main" id="{A0726489-6928-6A23-E281-B61F3C5665D5}"/>
              </a:ext>
            </a:extLst>
          </p:cNvPr>
          <p:cNvPicPr>
            <a:picLocks noChangeAspect="1"/>
          </p:cNvPicPr>
          <p:nvPr/>
        </p:nvPicPr>
        <p:blipFill>
          <a:blip r:embed="rId3"/>
          <a:srcRect/>
          <a:stretch>
            <a:fillRect/>
          </a:stretch>
        </p:blipFill>
        <p:spPr>
          <a:xfrm>
            <a:off x="8651103" y="616475"/>
            <a:ext cx="2370545" cy="5136179"/>
          </a:xfrm>
          <a:prstGeom prst="rect">
            <a:avLst/>
          </a:prstGeom>
        </p:spPr>
      </p:pic>
      <p:pic>
        <p:nvPicPr>
          <p:cNvPr id="15" name="Picture 12" descr="Graphical user interface, text, application, chat or text message&#10;&#10;Description automatically generated">
            <a:extLst>
              <a:ext uri="{FF2B5EF4-FFF2-40B4-BE49-F238E27FC236}">
                <a16:creationId xmlns:a16="http://schemas.microsoft.com/office/drawing/2014/main" id="{C29E00F4-8345-8C2B-31AD-D21401F49A3F}"/>
              </a:ext>
            </a:extLst>
          </p:cNvPr>
          <p:cNvPicPr>
            <a:picLocks noChangeAspect="1"/>
          </p:cNvPicPr>
          <p:nvPr/>
        </p:nvPicPr>
        <p:blipFill>
          <a:blip r:embed="rId4"/>
          <a:stretch>
            <a:fillRect/>
          </a:stretch>
        </p:blipFill>
        <p:spPr>
          <a:xfrm>
            <a:off x="4802437" y="711661"/>
            <a:ext cx="2508754" cy="5177589"/>
          </a:xfrm>
          <a:prstGeom prst="rect">
            <a:avLst/>
          </a:prstGeom>
        </p:spPr>
      </p:pic>
      <p:pic>
        <p:nvPicPr>
          <p:cNvPr id="16" name="Picture 14" descr="Graphical user interface, application&#10;&#10;Description automatically generated">
            <a:extLst>
              <a:ext uri="{FF2B5EF4-FFF2-40B4-BE49-F238E27FC236}">
                <a16:creationId xmlns:a16="http://schemas.microsoft.com/office/drawing/2014/main" id="{93E6B379-E14F-2046-BC65-BA1F261C1C40}"/>
              </a:ext>
            </a:extLst>
          </p:cNvPr>
          <p:cNvPicPr>
            <a:picLocks noChangeAspect="1"/>
          </p:cNvPicPr>
          <p:nvPr/>
        </p:nvPicPr>
        <p:blipFill>
          <a:blip r:embed="rId5"/>
          <a:stretch>
            <a:fillRect/>
          </a:stretch>
        </p:blipFill>
        <p:spPr>
          <a:xfrm>
            <a:off x="1144543" y="711661"/>
            <a:ext cx="2565487" cy="5247774"/>
          </a:xfrm>
          <a:prstGeom prst="rect">
            <a:avLst/>
          </a:prstGeom>
        </p:spPr>
      </p:pic>
    </p:spTree>
    <p:extLst>
      <p:ext uri="{BB962C8B-B14F-4D97-AF65-F5344CB8AC3E}">
        <p14:creationId xmlns:p14="http://schemas.microsoft.com/office/powerpoint/2010/main" val="19602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4400" y="2087853"/>
            <a:ext cx="9144000" cy="607869"/>
          </a:xfrm>
        </p:spPr>
        <p:txBody>
          <a:bodyPr>
            <a:noAutofit/>
          </a:bodyPr>
          <a:lstStyle/>
          <a:p>
            <a:br>
              <a:rPr lang="en-US" sz="3300" dirty="0">
                <a:latin typeface="IBM Plex Sans" panose="020B0503050203000203" pitchFamily="34" charset="0"/>
                <a:ea typeface="+mj-lt"/>
                <a:cs typeface="+mj-lt"/>
              </a:rPr>
            </a:br>
            <a:r>
              <a:rPr lang="en-IN" sz="3300" cap="all" dirty="0">
                <a:solidFill>
                  <a:srgbClr val="262626"/>
                </a:solidFill>
                <a:latin typeface="IBM Plex Sans" panose="020B0503050203000203" pitchFamily="34" charset="0"/>
                <a:ea typeface="+mj-lt"/>
                <a:cs typeface="Calibri Light"/>
              </a:rPr>
              <a:t>IBM SKILLSBUILD – TNSDC</a:t>
            </a:r>
            <a:endParaRPr lang="en-US" sz="3300" cap="all" dirty="0">
              <a:solidFill>
                <a:srgbClr val="262626"/>
              </a:solidFill>
              <a:latin typeface="IBM Plex Sans" panose="020B0503050203000203" pitchFamily="34" charset="0"/>
              <a:ea typeface="+mj-lt"/>
              <a:cs typeface="Calibri Light"/>
            </a:endParaRPr>
          </a:p>
        </p:txBody>
      </p:sp>
      <p:sp>
        <p:nvSpPr>
          <p:cNvPr id="3" name="Subtitle 2"/>
          <p:cNvSpPr>
            <a:spLocks noGrp="1"/>
          </p:cNvSpPr>
          <p:nvPr>
            <p:ph type="subTitle" idx="1"/>
          </p:nvPr>
        </p:nvSpPr>
        <p:spPr>
          <a:xfrm>
            <a:off x="1040165" y="4404067"/>
            <a:ext cx="10288194" cy="2380977"/>
          </a:xfrm>
        </p:spPr>
        <p:txBody>
          <a:bodyPr vert="horz" lIns="91440" tIns="45720" rIns="91440" bIns="45720" rtlCol="0" anchor="t">
            <a:normAutofit/>
          </a:bodyPr>
          <a:lstStyle/>
          <a:p>
            <a:pPr>
              <a:lnSpc>
                <a:spcPct val="120000"/>
              </a:lnSpc>
              <a:spcBef>
                <a:spcPts val="600"/>
              </a:spcBef>
              <a:spcAft>
                <a:spcPts val="600"/>
              </a:spcAft>
            </a:pPr>
            <a:r>
              <a:rPr lang="en-US" sz="3600" b="1" dirty="0">
                <a:solidFill>
                  <a:schemeClr val="accent4"/>
                </a:solidFill>
                <a:cs typeface="Segoe UI"/>
              </a:rPr>
              <a:t>Digital Skills </a:t>
            </a:r>
          </a:p>
          <a:p>
            <a:pPr>
              <a:lnSpc>
                <a:spcPct val="120000"/>
              </a:lnSpc>
              <a:spcBef>
                <a:spcPts val="600"/>
              </a:spcBef>
              <a:spcAft>
                <a:spcPts val="600"/>
              </a:spcAft>
            </a:pPr>
            <a:r>
              <a:rPr lang="en-US" sz="3600" b="1" dirty="0">
                <a:solidFill>
                  <a:srgbClr val="262626"/>
                </a:solidFill>
                <a:ea typeface="+mn-lt"/>
                <a:cs typeface="+mn-lt"/>
              </a:rPr>
              <a:t>Student Orientation Program</a:t>
            </a:r>
          </a:p>
        </p:txBody>
      </p:sp>
      <p:pic>
        <p:nvPicPr>
          <p:cNvPr id="4" name="Picture 4" descr="A blue and red text on a black background&#10;&#10;Description automatically generated">
            <a:extLst>
              <a:ext uri="{FF2B5EF4-FFF2-40B4-BE49-F238E27FC236}">
                <a16:creationId xmlns:a16="http://schemas.microsoft.com/office/drawing/2014/main" id="{B2D80BE0-3695-9517-EACA-1F1AE7803474}"/>
              </a:ext>
            </a:extLst>
          </p:cNvPr>
          <p:cNvPicPr>
            <a:picLocks noChangeAspect="1"/>
          </p:cNvPicPr>
          <p:nvPr/>
        </p:nvPicPr>
        <p:blipFill>
          <a:blip r:embed="rId3"/>
          <a:stretch>
            <a:fillRect/>
          </a:stretch>
        </p:blipFill>
        <p:spPr>
          <a:xfrm>
            <a:off x="1040165" y="671200"/>
            <a:ext cx="1844675" cy="607869"/>
          </a:xfrm>
          <a:prstGeom prst="rect">
            <a:avLst/>
          </a:prstGeom>
        </p:spPr>
      </p:pic>
      <p:pic>
        <p:nvPicPr>
          <p:cNvPr id="6" name="Picture 6" descr="A logo with people and map&#10;&#10;Description automatically generated">
            <a:extLst>
              <a:ext uri="{FF2B5EF4-FFF2-40B4-BE49-F238E27FC236}">
                <a16:creationId xmlns:a16="http://schemas.microsoft.com/office/drawing/2014/main" id="{4A79F40D-D97C-28D2-C6B6-244BF9313B68}"/>
              </a:ext>
            </a:extLst>
          </p:cNvPr>
          <p:cNvPicPr>
            <a:picLocks noChangeAspect="1"/>
          </p:cNvPicPr>
          <p:nvPr/>
        </p:nvPicPr>
        <p:blipFill>
          <a:blip r:embed="rId4"/>
          <a:stretch>
            <a:fillRect/>
          </a:stretch>
        </p:blipFill>
        <p:spPr>
          <a:xfrm>
            <a:off x="8984089" y="170294"/>
            <a:ext cx="1728932" cy="1717386"/>
          </a:xfrm>
          <a:prstGeom prst="rect">
            <a:avLst/>
          </a:prstGeom>
        </p:spPr>
      </p:pic>
      <p:pic>
        <p:nvPicPr>
          <p:cNvPr id="7" name="Picture 7" descr="A logo with a pencil and a graduation cap&#10;&#10;Description automatically generated">
            <a:extLst>
              <a:ext uri="{FF2B5EF4-FFF2-40B4-BE49-F238E27FC236}">
                <a16:creationId xmlns:a16="http://schemas.microsoft.com/office/drawing/2014/main" id="{FC366EA9-931B-DEE2-5142-16E84CD6554B}"/>
              </a:ext>
            </a:extLst>
          </p:cNvPr>
          <p:cNvPicPr>
            <a:picLocks noChangeAspect="1"/>
          </p:cNvPicPr>
          <p:nvPr/>
        </p:nvPicPr>
        <p:blipFill rotWithShape="1">
          <a:blip r:embed="rId5"/>
          <a:srcRect l="18487" t="8688" r="18487" b="31343"/>
          <a:stretch/>
        </p:blipFill>
        <p:spPr>
          <a:xfrm>
            <a:off x="4168204" y="170294"/>
            <a:ext cx="3299094" cy="1756629"/>
          </a:xfrm>
          <a:prstGeom prst="rect">
            <a:avLst/>
          </a:prstGeom>
        </p:spPr>
      </p:pic>
      <p:sp>
        <p:nvSpPr>
          <p:cNvPr id="8" name="TextBox 7">
            <a:extLst>
              <a:ext uri="{FF2B5EF4-FFF2-40B4-BE49-F238E27FC236}">
                <a16:creationId xmlns:a16="http://schemas.microsoft.com/office/drawing/2014/main" id="{2EB400A1-EB5E-5EB1-1858-2E93BBF516A2}"/>
              </a:ext>
            </a:extLst>
          </p:cNvPr>
          <p:cNvSpPr txBox="1"/>
          <p:nvPr/>
        </p:nvSpPr>
        <p:spPr>
          <a:xfrm>
            <a:off x="2758724" y="3205149"/>
            <a:ext cx="7954297" cy="781752"/>
          </a:xfrm>
          <a:prstGeom prst="rect">
            <a:avLst/>
          </a:prstGeom>
          <a:noFill/>
        </p:spPr>
        <p:txBody>
          <a:bodyPr wrap="square">
            <a:spAutoFit/>
          </a:bodyPr>
          <a:lstStyle/>
          <a:p>
            <a:pPr>
              <a:lnSpc>
                <a:spcPct val="120000"/>
              </a:lnSpc>
              <a:spcBef>
                <a:spcPts val="600"/>
              </a:spcBef>
              <a:spcAft>
                <a:spcPts val="600"/>
              </a:spcAft>
            </a:pPr>
            <a:r>
              <a:rPr lang="en-US" sz="4000" b="1" dirty="0">
                <a:solidFill>
                  <a:srgbClr val="262626"/>
                </a:solidFill>
                <a:ea typeface="+mn-lt"/>
                <a:cs typeface="+mn-lt"/>
              </a:rPr>
              <a:t>We will start the session by 2pm</a:t>
            </a: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Graphical user interface, text, application&#10;&#10;Description automatically generated">
            <a:extLst>
              <a:ext uri="{FF2B5EF4-FFF2-40B4-BE49-F238E27FC236}">
                <a16:creationId xmlns:a16="http://schemas.microsoft.com/office/drawing/2014/main" id="{8AF8F6B8-B1AF-B287-54EA-F95D25D83D5B}"/>
              </a:ext>
            </a:extLst>
          </p:cNvPr>
          <p:cNvPicPr>
            <a:picLocks noChangeAspect="1"/>
          </p:cNvPicPr>
          <p:nvPr/>
        </p:nvPicPr>
        <p:blipFill rotWithShape="1">
          <a:blip r:embed="rId2"/>
          <a:srcRect l="3131" r="-1537" b="45812"/>
          <a:stretch/>
        </p:blipFill>
        <p:spPr>
          <a:xfrm>
            <a:off x="1241176" y="1175619"/>
            <a:ext cx="4802655" cy="3570071"/>
          </a:xfrm>
          <a:prstGeom prst="rect">
            <a:avLst/>
          </a:prstGeom>
        </p:spPr>
      </p:pic>
      <p:pic>
        <p:nvPicPr>
          <p:cNvPr id="12" name="Picture 11" descr="A blue and red text on a black background&#10;&#10;Description automatically generated">
            <a:extLst>
              <a:ext uri="{FF2B5EF4-FFF2-40B4-BE49-F238E27FC236}">
                <a16:creationId xmlns:a16="http://schemas.microsoft.com/office/drawing/2014/main" id="{7DB81240-8A05-0C73-A7B5-D9A92055916D}"/>
              </a:ext>
            </a:extLst>
          </p:cNvPr>
          <p:cNvPicPr>
            <a:picLocks noChangeAspect="1"/>
          </p:cNvPicPr>
          <p:nvPr/>
        </p:nvPicPr>
        <p:blipFill>
          <a:blip r:embed="rId3"/>
          <a:stretch>
            <a:fillRect/>
          </a:stretch>
        </p:blipFill>
        <p:spPr>
          <a:xfrm>
            <a:off x="108239" y="6158057"/>
            <a:ext cx="1844675" cy="607869"/>
          </a:xfrm>
          <a:prstGeom prst="rect">
            <a:avLst/>
          </a:prstGeom>
        </p:spPr>
      </p:pic>
      <p:grpSp>
        <p:nvGrpSpPr>
          <p:cNvPr id="2" name="Group 2">
            <a:extLst>
              <a:ext uri="{FF2B5EF4-FFF2-40B4-BE49-F238E27FC236}">
                <a16:creationId xmlns:a16="http://schemas.microsoft.com/office/drawing/2014/main" id="{8587ECC0-75C1-21A7-721E-498B7B3C8491}"/>
              </a:ext>
            </a:extLst>
          </p:cNvPr>
          <p:cNvGrpSpPr/>
          <p:nvPr/>
        </p:nvGrpSpPr>
        <p:grpSpPr>
          <a:xfrm>
            <a:off x="6128184" y="2839397"/>
            <a:ext cx="674826" cy="674826"/>
            <a:chOff x="0" y="0"/>
            <a:chExt cx="812800" cy="812800"/>
          </a:xfrm>
        </p:grpSpPr>
        <p:sp>
          <p:nvSpPr>
            <p:cNvPr id="3" name="Freeform 3">
              <a:extLst>
                <a:ext uri="{FF2B5EF4-FFF2-40B4-BE49-F238E27FC236}">
                  <a16:creationId xmlns:a16="http://schemas.microsoft.com/office/drawing/2014/main" id="{D4188674-3F9C-A3BC-7F80-E2F09972803E}"/>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43666"/>
            </a:solidFill>
          </p:spPr>
          <p:txBody>
            <a:bodyPr/>
            <a:lstStyle/>
            <a:p>
              <a:endParaRPr lang="en-IN"/>
            </a:p>
          </p:txBody>
        </p:sp>
        <p:sp>
          <p:nvSpPr>
            <p:cNvPr id="4" name="TextBox 4">
              <a:extLst>
                <a:ext uri="{FF2B5EF4-FFF2-40B4-BE49-F238E27FC236}">
                  <a16:creationId xmlns:a16="http://schemas.microsoft.com/office/drawing/2014/main" id="{E0AE7EDA-5742-F47C-A56B-5CE5602213C6}"/>
                </a:ext>
              </a:extLst>
            </p:cNvPr>
            <p:cNvSpPr txBox="1"/>
            <p:nvPr/>
          </p:nvSpPr>
          <p:spPr>
            <a:xfrm>
              <a:off x="0" y="146050"/>
              <a:ext cx="711200" cy="463550"/>
            </a:xfrm>
            <a:prstGeom prst="rect">
              <a:avLst/>
            </a:prstGeom>
          </p:spPr>
          <p:txBody>
            <a:bodyPr lIns="33867" tIns="33867" rIns="33867" bIns="33867" rtlCol="0" anchor="ctr"/>
            <a:lstStyle/>
            <a:p>
              <a:pPr algn="ctr">
                <a:lnSpc>
                  <a:spcPts val="1773"/>
                </a:lnSpc>
              </a:pPr>
              <a:endParaRPr sz="1200"/>
            </a:p>
          </p:txBody>
        </p:sp>
      </p:grpSp>
      <p:pic>
        <p:nvPicPr>
          <p:cNvPr id="8" name="Picture 10" descr="Graphical user interface, application, Teams&#10;&#10;Description automatically generated">
            <a:extLst>
              <a:ext uri="{FF2B5EF4-FFF2-40B4-BE49-F238E27FC236}">
                <a16:creationId xmlns:a16="http://schemas.microsoft.com/office/drawing/2014/main" id="{F8E04461-4D3B-02EF-0503-753D851732AC}"/>
              </a:ext>
            </a:extLst>
          </p:cNvPr>
          <p:cNvPicPr>
            <a:picLocks noChangeAspect="1"/>
          </p:cNvPicPr>
          <p:nvPr/>
        </p:nvPicPr>
        <p:blipFill>
          <a:blip r:embed="rId4"/>
          <a:stretch>
            <a:fillRect/>
          </a:stretch>
        </p:blipFill>
        <p:spPr>
          <a:xfrm>
            <a:off x="6835094" y="891362"/>
            <a:ext cx="3765884" cy="4954960"/>
          </a:xfrm>
          <a:prstGeom prst="rect">
            <a:avLst/>
          </a:prstGeom>
        </p:spPr>
      </p:pic>
    </p:spTree>
    <p:extLst>
      <p:ext uri="{BB962C8B-B14F-4D97-AF65-F5344CB8AC3E}">
        <p14:creationId xmlns:p14="http://schemas.microsoft.com/office/powerpoint/2010/main" val="296307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7342-3E22-FE6C-9449-F26BD8A2C47F}"/>
              </a:ext>
            </a:extLst>
          </p:cNvPr>
          <p:cNvSpPr>
            <a:spLocks noGrp="1"/>
          </p:cNvSpPr>
          <p:nvPr>
            <p:ph type="title"/>
          </p:nvPr>
        </p:nvSpPr>
        <p:spPr/>
        <p:txBody>
          <a:bodyPr/>
          <a:lstStyle/>
          <a:p>
            <a:r>
              <a:rPr lang="en-US" sz="4000" b="1">
                <a:cs typeface="Calibri Light"/>
              </a:rPr>
              <a:t>Courses with Modules</a:t>
            </a:r>
          </a:p>
        </p:txBody>
      </p:sp>
      <p:pic>
        <p:nvPicPr>
          <p:cNvPr id="4" name="Picture 4" descr="A screenshot of a computer&#10;&#10;Description automatically generated">
            <a:extLst>
              <a:ext uri="{FF2B5EF4-FFF2-40B4-BE49-F238E27FC236}">
                <a16:creationId xmlns:a16="http://schemas.microsoft.com/office/drawing/2014/main" id="{1A2A0028-107D-3623-D20C-39526DBE2E11}"/>
              </a:ext>
            </a:extLst>
          </p:cNvPr>
          <p:cNvPicPr>
            <a:picLocks noGrp="1" noChangeAspect="1"/>
          </p:cNvPicPr>
          <p:nvPr>
            <p:ph idx="1"/>
          </p:nvPr>
        </p:nvPicPr>
        <p:blipFill>
          <a:blip r:embed="rId2"/>
          <a:stretch>
            <a:fillRect/>
          </a:stretch>
        </p:blipFill>
        <p:spPr>
          <a:xfrm>
            <a:off x="7360555" y="174624"/>
            <a:ext cx="2954980" cy="2734975"/>
          </a:xfrm>
          <a:ln>
            <a:solidFill>
              <a:srgbClr val="FFC000"/>
            </a:solidFill>
          </a:ln>
        </p:spPr>
      </p:pic>
      <p:pic>
        <p:nvPicPr>
          <p:cNvPr id="6" name="Picture 6" descr="A screenshot of a web page&#10;&#10;Description automatically generated">
            <a:extLst>
              <a:ext uri="{FF2B5EF4-FFF2-40B4-BE49-F238E27FC236}">
                <a16:creationId xmlns:a16="http://schemas.microsoft.com/office/drawing/2014/main" id="{BDF305BA-3C12-7D06-986E-203B0B7D6346}"/>
              </a:ext>
            </a:extLst>
          </p:cNvPr>
          <p:cNvPicPr>
            <a:picLocks noChangeAspect="1"/>
          </p:cNvPicPr>
          <p:nvPr/>
        </p:nvPicPr>
        <p:blipFill>
          <a:blip r:embed="rId3"/>
          <a:stretch>
            <a:fillRect/>
          </a:stretch>
        </p:blipFill>
        <p:spPr>
          <a:xfrm>
            <a:off x="106218" y="2430936"/>
            <a:ext cx="6414655" cy="3081402"/>
          </a:xfrm>
          <a:prstGeom prst="rect">
            <a:avLst/>
          </a:prstGeom>
          <a:ln>
            <a:solidFill>
              <a:schemeClr val="accent2"/>
            </a:solidFill>
          </a:ln>
        </p:spPr>
      </p:pic>
      <p:pic>
        <p:nvPicPr>
          <p:cNvPr id="8" name="Picture 8" descr="A screenshot of a survey&#10;&#10;Description automatically generated">
            <a:extLst>
              <a:ext uri="{FF2B5EF4-FFF2-40B4-BE49-F238E27FC236}">
                <a16:creationId xmlns:a16="http://schemas.microsoft.com/office/drawing/2014/main" id="{D3A523F0-B551-9EF5-0D00-8E579801C6F5}"/>
              </a:ext>
            </a:extLst>
          </p:cNvPr>
          <p:cNvPicPr>
            <a:picLocks noChangeAspect="1"/>
          </p:cNvPicPr>
          <p:nvPr/>
        </p:nvPicPr>
        <p:blipFill>
          <a:blip r:embed="rId4"/>
          <a:stretch>
            <a:fillRect/>
          </a:stretch>
        </p:blipFill>
        <p:spPr>
          <a:xfrm>
            <a:off x="7172036" y="2905352"/>
            <a:ext cx="3459017" cy="3668115"/>
          </a:xfrm>
          <a:prstGeom prst="rect">
            <a:avLst/>
          </a:prstGeom>
          <a:ln>
            <a:solidFill>
              <a:srgbClr val="00B0F0"/>
            </a:solidFill>
          </a:ln>
        </p:spPr>
      </p:pic>
      <p:sp>
        <p:nvSpPr>
          <p:cNvPr id="14" name="Arrow: Curved Left 13">
            <a:extLst>
              <a:ext uri="{FF2B5EF4-FFF2-40B4-BE49-F238E27FC236}">
                <a16:creationId xmlns:a16="http://schemas.microsoft.com/office/drawing/2014/main" id="{534F3A26-BFDB-99A1-557B-E26740195DD0}"/>
              </a:ext>
            </a:extLst>
          </p:cNvPr>
          <p:cNvSpPr/>
          <p:nvPr/>
        </p:nvSpPr>
        <p:spPr>
          <a:xfrm>
            <a:off x="10310090" y="1812636"/>
            <a:ext cx="1489364" cy="29210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A29FE267-0CD9-CE81-A6C0-CD45634105F9}"/>
              </a:ext>
            </a:extLst>
          </p:cNvPr>
          <p:cNvSpPr/>
          <p:nvPr/>
        </p:nvSpPr>
        <p:spPr>
          <a:xfrm>
            <a:off x="6015181" y="1674090"/>
            <a:ext cx="1362363" cy="73890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blue and red text on a black background&#10;&#10;Description automatically generated">
            <a:extLst>
              <a:ext uri="{FF2B5EF4-FFF2-40B4-BE49-F238E27FC236}">
                <a16:creationId xmlns:a16="http://schemas.microsoft.com/office/drawing/2014/main" id="{14A0F51A-E6EA-971F-A625-801C01254F2D}"/>
              </a:ext>
            </a:extLst>
          </p:cNvPr>
          <p:cNvPicPr>
            <a:picLocks noChangeAspect="1"/>
          </p:cNvPicPr>
          <p:nvPr/>
        </p:nvPicPr>
        <p:blipFill>
          <a:blip r:embed="rId5"/>
          <a:stretch>
            <a:fillRect/>
          </a:stretch>
        </p:blipFill>
        <p:spPr>
          <a:xfrm>
            <a:off x="108239" y="6158057"/>
            <a:ext cx="1844675" cy="607869"/>
          </a:xfrm>
          <a:prstGeom prst="rect">
            <a:avLst/>
          </a:prstGeom>
        </p:spPr>
      </p:pic>
      <p:sp>
        <p:nvSpPr>
          <p:cNvPr id="7" name="TextBox 6">
            <a:extLst>
              <a:ext uri="{FF2B5EF4-FFF2-40B4-BE49-F238E27FC236}">
                <a16:creationId xmlns:a16="http://schemas.microsoft.com/office/drawing/2014/main" id="{73C88D02-ED3E-1E5C-AF64-704E4ED45A2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719566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E89-F467-F002-4B4F-449ED8D32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9A472-448E-AD3A-3446-B44EBCBCEA91}"/>
              </a:ext>
            </a:extLst>
          </p:cNvPr>
          <p:cNvSpPr>
            <a:spLocks noGrp="1"/>
          </p:cNvSpPr>
          <p:nvPr>
            <p:ph type="title"/>
          </p:nvPr>
        </p:nvSpPr>
        <p:spPr>
          <a:xfrm>
            <a:off x="203200" y="-124103"/>
            <a:ext cx="10515600" cy="1325563"/>
          </a:xfrm>
        </p:spPr>
        <p:txBody>
          <a:bodyPr>
            <a:normAutofit/>
          </a:bodyPr>
          <a:lstStyle/>
          <a:p>
            <a:r>
              <a:rPr lang="en-US" sz="4000" b="1">
                <a:cs typeface="Calibri Light"/>
              </a:rPr>
              <a:t>Student Dashboard Flow </a:t>
            </a:r>
            <a:endParaRPr lang="en-US" sz="4000" b="1">
              <a:highlight>
                <a:srgbClr val="FFFF00"/>
              </a:highlight>
              <a:ea typeface="Calibri Light"/>
              <a:cs typeface="Calibri Light"/>
            </a:endParaRPr>
          </a:p>
        </p:txBody>
      </p:sp>
      <p:pic>
        <p:nvPicPr>
          <p:cNvPr id="9" name="Picture 8" descr="A blue and red text on a black background&#10;&#10;Description automatically generated">
            <a:extLst>
              <a:ext uri="{FF2B5EF4-FFF2-40B4-BE49-F238E27FC236}">
                <a16:creationId xmlns:a16="http://schemas.microsoft.com/office/drawing/2014/main" id="{B956465B-20D7-7ED9-CEFA-7B240FE2C124}"/>
              </a:ext>
            </a:extLst>
          </p:cNvPr>
          <p:cNvPicPr>
            <a:picLocks noChangeAspect="1"/>
          </p:cNvPicPr>
          <p:nvPr/>
        </p:nvPicPr>
        <p:blipFill>
          <a:blip r:embed="rId3"/>
          <a:stretch>
            <a:fillRect/>
          </a:stretch>
        </p:blipFill>
        <p:spPr>
          <a:xfrm>
            <a:off x="108239" y="6158057"/>
            <a:ext cx="1844675" cy="607869"/>
          </a:xfrm>
          <a:prstGeom prst="rect">
            <a:avLst/>
          </a:prstGeom>
        </p:spPr>
      </p:pic>
      <p:sp>
        <p:nvSpPr>
          <p:cNvPr id="4" name="TextBox 3">
            <a:extLst>
              <a:ext uri="{FF2B5EF4-FFF2-40B4-BE49-F238E27FC236}">
                <a16:creationId xmlns:a16="http://schemas.microsoft.com/office/drawing/2014/main" id="{260E3534-FA14-7CC3-FDC1-E0472E057C03}"/>
              </a:ext>
            </a:extLst>
          </p:cNvPr>
          <p:cNvSpPr txBox="1"/>
          <p:nvPr/>
        </p:nvSpPr>
        <p:spPr>
          <a:xfrm>
            <a:off x="5386916" y="569383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3" name="Group 2">
            <a:extLst>
              <a:ext uri="{FF2B5EF4-FFF2-40B4-BE49-F238E27FC236}">
                <a16:creationId xmlns:a16="http://schemas.microsoft.com/office/drawing/2014/main" id="{CD8F6794-C2DB-587A-522B-3B125784B504}"/>
              </a:ext>
            </a:extLst>
          </p:cNvPr>
          <p:cNvGrpSpPr/>
          <p:nvPr/>
        </p:nvGrpSpPr>
        <p:grpSpPr>
          <a:xfrm>
            <a:off x="2047500" y="843532"/>
            <a:ext cx="8577421" cy="5792223"/>
            <a:chOff x="2494763" y="973701"/>
            <a:chExt cx="7327979" cy="5706213"/>
          </a:xfrm>
        </p:grpSpPr>
        <p:sp>
          <p:nvSpPr>
            <p:cNvPr id="5" name="Rectangle 4">
              <a:extLst>
                <a:ext uri="{FF2B5EF4-FFF2-40B4-BE49-F238E27FC236}">
                  <a16:creationId xmlns:a16="http://schemas.microsoft.com/office/drawing/2014/main" id="{CE54E680-7CA9-6060-46CF-FF791AB9CAA8}"/>
                </a:ext>
              </a:extLst>
            </p:cNvPr>
            <p:cNvSpPr/>
            <p:nvPr/>
          </p:nvSpPr>
          <p:spPr>
            <a:xfrm rot="5400000">
              <a:off x="2149918" y="192750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6" name="Freeform: Shape 5">
              <a:extLst>
                <a:ext uri="{FF2B5EF4-FFF2-40B4-BE49-F238E27FC236}">
                  <a16:creationId xmlns:a16="http://schemas.microsoft.com/office/drawing/2014/main" id="{200A8C24-F3E4-F9E9-9BDF-649CA6EBA92E}"/>
                </a:ext>
              </a:extLst>
            </p:cNvPr>
            <p:cNvSpPr/>
            <p:nvPr/>
          </p:nvSpPr>
          <p:spPr>
            <a:xfrm>
              <a:off x="2494763" y="97370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kern="1200"/>
                <a:t>Login on </a:t>
              </a:r>
              <a:r>
                <a:rPr lang="en-US" sz="1400" b="1" kern="1200">
                  <a:solidFill>
                    <a:schemeClr val="tx1"/>
                  </a:solidFill>
                </a:rPr>
                <a:t>NM (Naan Mudhalvan)</a:t>
              </a:r>
              <a:r>
                <a:rPr lang="en-US" sz="1400" kern="1200"/>
                <a:t> portal</a:t>
              </a:r>
            </a:p>
          </p:txBody>
        </p:sp>
        <p:sp>
          <p:nvSpPr>
            <p:cNvPr id="7" name="Rectangle 6">
              <a:extLst>
                <a:ext uri="{FF2B5EF4-FFF2-40B4-BE49-F238E27FC236}">
                  <a16:creationId xmlns:a16="http://schemas.microsoft.com/office/drawing/2014/main" id="{FB3FA2FC-6283-D658-1B1E-7F44B109D639}"/>
                </a:ext>
              </a:extLst>
            </p:cNvPr>
            <p:cNvSpPr/>
            <p:nvPr/>
          </p:nvSpPr>
          <p:spPr>
            <a:xfrm rot="5400000">
              <a:off x="2149918" y="3429140"/>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10" name="Freeform: Shape 9">
              <a:extLst>
                <a:ext uri="{FF2B5EF4-FFF2-40B4-BE49-F238E27FC236}">
                  <a16:creationId xmlns:a16="http://schemas.microsoft.com/office/drawing/2014/main" id="{43747B20-BB82-8CEF-E82C-855A7195B573}"/>
                </a:ext>
              </a:extLst>
            </p:cNvPr>
            <p:cNvSpPr/>
            <p:nvPr/>
          </p:nvSpPr>
          <p:spPr>
            <a:xfrm>
              <a:off x="2494763" y="247533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Click on </a:t>
              </a:r>
              <a:r>
                <a:rPr lang="en-US" sz="1400" b="1" kern="1200">
                  <a:solidFill>
                    <a:schemeClr val="tx1"/>
                  </a:solidFill>
                  <a:latin typeface="Calibri Light" panose="020F0302020204030204"/>
                </a:rPr>
                <a:t>View</a:t>
              </a:r>
              <a:r>
                <a:rPr lang="en-US" sz="1400" b="1" kern="1200">
                  <a:solidFill>
                    <a:srgbClr val="FFFF00"/>
                  </a:solidFill>
                  <a:latin typeface="Calibri Light" panose="020F0302020204030204"/>
                </a:rPr>
                <a:t> </a:t>
              </a:r>
              <a:r>
                <a:rPr lang="en-US" sz="1400" kern="1200">
                  <a:latin typeface="Calibri Light" panose="020F0302020204030204"/>
                </a:rPr>
                <a:t>for Mandatory Courses</a:t>
              </a:r>
              <a:endParaRPr lang="en-US" sz="1400" kern="1200"/>
            </a:p>
          </p:txBody>
        </p:sp>
        <p:sp>
          <p:nvSpPr>
            <p:cNvPr id="11" name="Rectangle 10">
              <a:extLst>
                <a:ext uri="{FF2B5EF4-FFF2-40B4-BE49-F238E27FC236}">
                  <a16:creationId xmlns:a16="http://schemas.microsoft.com/office/drawing/2014/main" id="{817EAA9C-1132-2227-ECC1-6CDAAF512453}"/>
                </a:ext>
              </a:extLst>
            </p:cNvPr>
            <p:cNvSpPr/>
            <p:nvPr/>
          </p:nvSpPr>
          <p:spPr>
            <a:xfrm rot="5400000">
              <a:off x="2149918" y="493077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12" name="Freeform: Shape 11">
              <a:extLst>
                <a:ext uri="{FF2B5EF4-FFF2-40B4-BE49-F238E27FC236}">
                  <a16:creationId xmlns:a16="http://schemas.microsoft.com/office/drawing/2014/main" id="{68FA4076-0B1F-9038-1869-5BA036416B4F}"/>
                </a:ext>
              </a:extLst>
            </p:cNvPr>
            <p:cNvSpPr/>
            <p:nvPr/>
          </p:nvSpPr>
          <p:spPr>
            <a:xfrm>
              <a:off x="2494763" y="397697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latin typeface="Calibri Light" panose="020F0302020204030204"/>
                </a:rPr>
                <a:t>Check</a:t>
              </a:r>
              <a:r>
                <a:rPr lang="en-US" sz="1400" kern="1200"/>
                <a:t> </a:t>
              </a:r>
              <a:r>
                <a:rPr lang="en-US" sz="1400" kern="1200">
                  <a:latin typeface="Calibri Light" panose="020F0302020204030204"/>
                </a:rPr>
                <a:t>the course name </a:t>
              </a:r>
              <a:r>
                <a:rPr lang="en-US" sz="1400">
                  <a:latin typeface="Calibri Light" panose="020F0302020204030204"/>
                </a:rPr>
                <a:t>(</a:t>
              </a:r>
              <a:r>
                <a:rPr lang="en-US" sz="1400" b="1">
                  <a:latin typeface="Calibri Light" panose="020F0302020204030204"/>
                </a:rPr>
                <a:t>Digital Skills</a:t>
              </a:r>
              <a:r>
                <a:rPr lang="en-US" sz="1400">
                  <a:latin typeface="Calibri Light" panose="020F0302020204030204"/>
                </a:rPr>
                <a:t>)</a:t>
              </a:r>
              <a:r>
                <a:rPr lang="en-US" sz="1400" kern="1200">
                  <a:latin typeface="Calibri Light" panose="020F0302020204030204"/>
                </a:rPr>
                <a:t> and click on </a:t>
              </a:r>
              <a:r>
                <a:rPr lang="en-US" sz="1400" b="1" kern="1200">
                  <a:solidFill>
                    <a:schemeClr val="tx1"/>
                  </a:solidFill>
                  <a:latin typeface="Calibri Light" panose="020F0302020204030204"/>
                </a:rPr>
                <a:t>Watch</a:t>
              </a:r>
              <a:endParaRPr lang="en-US" sz="1400" b="1" kern="1200">
                <a:solidFill>
                  <a:schemeClr val="tx1"/>
                </a:solidFill>
              </a:endParaRPr>
            </a:p>
          </p:txBody>
        </p:sp>
        <p:sp>
          <p:nvSpPr>
            <p:cNvPr id="13" name="Rectangle 12">
              <a:extLst>
                <a:ext uri="{FF2B5EF4-FFF2-40B4-BE49-F238E27FC236}">
                  <a16:creationId xmlns:a16="http://schemas.microsoft.com/office/drawing/2014/main" id="{19BA0AD7-A1AD-B2FF-38B0-5C0D7BFC976D}"/>
                </a:ext>
              </a:extLst>
            </p:cNvPr>
            <p:cNvSpPr/>
            <p:nvPr/>
          </p:nvSpPr>
          <p:spPr>
            <a:xfrm>
              <a:off x="2900736" y="5681593"/>
              <a:ext cx="2657362"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14" name="Freeform: Shape 13">
              <a:extLst>
                <a:ext uri="{FF2B5EF4-FFF2-40B4-BE49-F238E27FC236}">
                  <a16:creationId xmlns:a16="http://schemas.microsoft.com/office/drawing/2014/main" id="{89AF58A6-49DC-94FF-356B-365CFBBBBBF3}"/>
                </a:ext>
              </a:extLst>
            </p:cNvPr>
            <p:cNvSpPr/>
            <p:nvPr/>
          </p:nvSpPr>
          <p:spPr>
            <a:xfrm>
              <a:off x="2494763" y="547860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Click on </a:t>
              </a:r>
              <a:r>
                <a:rPr lang="en-US" sz="1400" b="1" kern="1200">
                  <a:solidFill>
                    <a:schemeClr val="tx1"/>
                  </a:solidFill>
                  <a:latin typeface="Calibri Light" panose="020F0302020204030204"/>
                </a:rPr>
                <a:t>Access Course</a:t>
              </a:r>
            </a:p>
          </p:txBody>
        </p:sp>
        <p:sp>
          <p:nvSpPr>
            <p:cNvPr id="15" name="Rectangle 14">
              <a:extLst>
                <a:ext uri="{FF2B5EF4-FFF2-40B4-BE49-F238E27FC236}">
                  <a16:creationId xmlns:a16="http://schemas.microsoft.com/office/drawing/2014/main" id="{91C9613E-EAEC-0A3A-B997-EA9EB08AEB25}"/>
                </a:ext>
              </a:extLst>
            </p:cNvPr>
            <p:cNvSpPr/>
            <p:nvPr/>
          </p:nvSpPr>
          <p:spPr>
            <a:xfrm rot="16200000">
              <a:off x="4812818" y="493077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16" name="Freeform: Shape 15">
              <a:extLst>
                <a:ext uri="{FF2B5EF4-FFF2-40B4-BE49-F238E27FC236}">
                  <a16:creationId xmlns:a16="http://schemas.microsoft.com/office/drawing/2014/main" id="{562811BC-E2E2-81EA-00B7-09F813710B30}"/>
                </a:ext>
              </a:extLst>
            </p:cNvPr>
            <p:cNvSpPr/>
            <p:nvPr/>
          </p:nvSpPr>
          <p:spPr>
            <a:xfrm>
              <a:off x="5157662" y="547860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b="1" kern="1200">
                  <a:solidFill>
                    <a:srgbClr val="00B0F0"/>
                  </a:solidFill>
                  <a:latin typeface="Calibri Light" panose="020F0302020204030204"/>
                </a:rPr>
                <a:t>Student Dashboard</a:t>
              </a:r>
              <a:br>
                <a:rPr lang="en-US" sz="1400" kern="1200">
                  <a:latin typeface="Calibri Light" panose="020F0302020204030204"/>
                </a:rPr>
              </a:br>
              <a:r>
                <a:rPr lang="en-US" sz="1400" kern="1200">
                  <a:latin typeface="Calibri Light" panose="020F0302020204030204"/>
                </a:rPr>
                <a:t>On profile, check your details and </a:t>
              </a:r>
              <a:r>
                <a:rPr lang="en-US" sz="1400" b="1" kern="1200">
                  <a:solidFill>
                    <a:schemeClr val="tx1"/>
                  </a:solidFill>
                  <a:latin typeface="Calibri Light" panose="020F0302020204030204"/>
                </a:rPr>
                <a:t>NMID</a:t>
              </a:r>
              <a:r>
                <a:rPr lang="en-US" sz="1400" kern="1200">
                  <a:latin typeface="Calibri Light" panose="020F0302020204030204"/>
                </a:rPr>
                <a:t>, same NMID will be used throughout the program</a:t>
              </a:r>
            </a:p>
          </p:txBody>
        </p:sp>
        <p:sp>
          <p:nvSpPr>
            <p:cNvPr id="17" name="Rectangle 16">
              <a:extLst>
                <a:ext uri="{FF2B5EF4-FFF2-40B4-BE49-F238E27FC236}">
                  <a16:creationId xmlns:a16="http://schemas.microsoft.com/office/drawing/2014/main" id="{09AB3545-00EF-0874-0458-9664B4D0E1D9}"/>
                </a:ext>
              </a:extLst>
            </p:cNvPr>
            <p:cNvSpPr/>
            <p:nvPr/>
          </p:nvSpPr>
          <p:spPr>
            <a:xfrm rot="16200000">
              <a:off x="4812818" y="3429140"/>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18" name="Freeform: Shape 17">
              <a:extLst>
                <a:ext uri="{FF2B5EF4-FFF2-40B4-BE49-F238E27FC236}">
                  <a16:creationId xmlns:a16="http://schemas.microsoft.com/office/drawing/2014/main" id="{F7334FBE-B8FD-74C6-A38A-17FDDF9B750A}"/>
                </a:ext>
              </a:extLst>
            </p:cNvPr>
            <p:cNvSpPr/>
            <p:nvPr/>
          </p:nvSpPr>
          <p:spPr>
            <a:xfrm>
              <a:off x="5157662" y="397697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t>Enter your </a:t>
              </a:r>
              <a:r>
                <a:rPr lang="en-US" sz="1400" b="1" kern="1200">
                  <a:solidFill>
                    <a:schemeClr val="tx1"/>
                  </a:solidFill>
                </a:rPr>
                <a:t>Gmail id </a:t>
              </a:r>
              <a:r>
                <a:rPr lang="en-US" sz="1400" kern="1200"/>
                <a:t>(Double entry would be required for verification purpose)</a:t>
              </a:r>
              <a:r>
                <a:rPr lang="en-US" sz="1400"/>
                <a:t> </a:t>
              </a:r>
              <a:br>
                <a:rPr lang="en-US" sz="1400"/>
              </a:br>
              <a:r>
                <a:rPr lang="en-US" sz="1400" b="1">
                  <a:ea typeface="Calibri"/>
                  <a:cs typeface="Calibri"/>
                </a:rPr>
                <a:t>(Entering Gmail id is mandatory to access the Dashboard)</a:t>
              </a:r>
              <a:endParaRPr lang="en-US" sz="1400" b="1" kern="1200">
                <a:ea typeface="Calibri"/>
                <a:cs typeface="Calibri"/>
              </a:endParaRPr>
            </a:p>
          </p:txBody>
        </p:sp>
        <p:sp>
          <p:nvSpPr>
            <p:cNvPr id="19" name="Rectangle 18">
              <a:extLst>
                <a:ext uri="{FF2B5EF4-FFF2-40B4-BE49-F238E27FC236}">
                  <a16:creationId xmlns:a16="http://schemas.microsoft.com/office/drawing/2014/main" id="{82F590D1-5F01-CFB6-E81B-C85BFB9544DD}"/>
                </a:ext>
              </a:extLst>
            </p:cNvPr>
            <p:cNvSpPr/>
            <p:nvPr/>
          </p:nvSpPr>
          <p:spPr>
            <a:xfrm rot="16200000">
              <a:off x="4812818" y="192750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20" name="Freeform: Shape 19">
              <a:extLst>
                <a:ext uri="{FF2B5EF4-FFF2-40B4-BE49-F238E27FC236}">
                  <a16:creationId xmlns:a16="http://schemas.microsoft.com/office/drawing/2014/main" id="{F230710B-8F99-FD3B-D26A-09670010033B}"/>
                </a:ext>
              </a:extLst>
            </p:cNvPr>
            <p:cNvSpPr/>
            <p:nvPr/>
          </p:nvSpPr>
          <p:spPr>
            <a:xfrm>
              <a:off x="5157662" y="247533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t>Go to </a:t>
              </a:r>
              <a:r>
                <a:rPr lang="en-US" sz="1400" b="1">
                  <a:solidFill>
                    <a:srgbClr val="00B0F0"/>
                  </a:solidFill>
                </a:rPr>
                <a:t>What is </a:t>
              </a:r>
              <a:r>
                <a:rPr lang="en-US" sz="1400" b="1" kern="1200" err="1">
                  <a:solidFill>
                    <a:srgbClr val="00B0F0"/>
                  </a:solidFill>
                </a:rPr>
                <a:t>SkillsBuild</a:t>
              </a:r>
              <a:r>
                <a:rPr lang="en-US" sz="1400" kern="1200"/>
                <a:t> </a:t>
              </a:r>
              <a:r>
                <a:rPr lang="en-US" sz="1400">
                  <a:solidFill>
                    <a:schemeClr val="tx1"/>
                  </a:solidFill>
                  <a:latin typeface="Calibri Light" panose="020F0302020204030204"/>
                </a:rPr>
                <a:t>and use</a:t>
              </a:r>
              <a:r>
                <a:rPr lang="en-US" sz="1400" kern="1200">
                  <a:solidFill>
                    <a:schemeClr val="tx1"/>
                  </a:solidFill>
                  <a:latin typeface="Calibri Light" panose="020F0302020204030204"/>
                </a:rPr>
                <a:t> </a:t>
              </a:r>
              <a:r>
                <a:rPr lang="en-US" sz="1400">
                  <a:solidFill>
                    <a:schemeClr val="tx1"/>
                  </a:solidFill>
                  <a:latin typeface="Calibri Light" panose="020F0302020204030204"/>
                </a:rPr>
                <a:t>self-registration button</a:t>
              </a:r>
              <a:r>
                <a:rPr lang="en-US" sz="1400" b="1">
                  <a:solidFill>
                    <a:schemeClr val="tx1"/>
                  </a:solidFill>
                  <a:latin typeface="Calibri Light" panose="020F0302020204030204"/>
                </a:rPr>
                <a:t> </a:t>
              </a:r>
              <a:r>
                <a:rPr lang="en-US" sz="1400">
                  <a:latin typeface="Calibri Light" panose="020F0302020204030204"/>
                </a:rPr>
                <a:t>for</a:t>
              </a:r>
              <a:r>
                <a:rPr lang="en-US" sz="1400" kern="1200">
                  <a:latin typeface="Calibri Light" panose="020F0302020204030204"/>
                </a:rPr>
                <a:t> </a:t>
              </a:r>
              <a:r>
                <a:rPr lang="en-US" sz="1400">
                  <a:latin typeface="Calibri Light" panose="020F0302020204030204"/>
                </a:rPr>
                <a:t>IBM SkillsBuild</a:t>
              </a:r>
              <a:r>
                <a:rPr lang="en-US" sz="1400" kern="1200">
                  <a:latin typeface="Calibri Light" panose="020F0302020204030204"/>
                </a:rPr>
                <a:t> self-registration</a:t>
              </a:r>
              <a:endParaRPr lang="en-US" sz="1400" kern="1200"/>
            </a:p>
          </p:txBody>
        </p:sp>
        <p:sp>
          <p:nvSpPr>
            <p:cNvPr id="21" name="Rectangle 20">
              <a:extLst>
                <a:ext uri="{FF2B5EF4-FFF2-40B4-BE49-F238E27FC236}">
                  <a16:creationId xmlns:a16="http://schemas.microsoft.com/office/drawing/2014/main" id="{754F77FD-0A8A-B4A7-9893-36EB0DEA27E2}"/>
                </a:ext>
              </a:extLst>
            </p:cNvPr>
            <p:cNvSpPr/>
            <p:nvPr/>
          </p:nvSpPr>
          <p:spPr>
            <a:xfrm>
              <a:off x="5563636" y="1176687"/>
              <a:ext cx="2657362"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22" name="Freeform: Shape 21">
              <a:extLst>
                <a:ext uri="{FF2B5EF4-FFF2-40B4-BE49-F238E27FC236}">
                  <a16:creationId xmlns:a16="http://schemas.microsoft.com/office/drawing/2014/main" id="{1B95E7BA-B6C4-F35B-8054-086301418847}"/>
                </a:ext>
              </a:extLst>
            </p:cNvPr>
            <p:cNvSpPr/>
            <p:nvPr/>
          </p:nvSpPr>
          <p:spPr>
            <a:xfrm>
              <a:off x="5157662" y="97370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latin typeface="Calibri Light" panose="020F0302020204030204"/>
                </a:rPr>
                <a:t>Access </a:t>
              </a:r>
              <a:r>
                <a:rPr lang="en-US" sz="1400" b="1" kern="1200">
                  <a:solidFill>
                    <a:srgbClr val="00B0F0"/>
                  </a:solidFill>
                  <a:latin typeface="Calibri Light" panose="020F0302020204030204"/>
                </a:rPr>
                <a:t>Learning Plan </a:t>
              </a:r>
              <a:r>
                <a:rPr lang="en-US" sz="1400" kern="1200">
                  <a:latin typeface="Calibri Light" panose="020F0302020204030204"/>
                </a:rPr>
                <a:t>from </a:t>
              </a:r>
              <a:r>
                <a:rPr lang="en-US" sz="1400">
                  <a:latin typeface="Calibri Light" panose="020F0302020204030204"/>
                </a:rPr>
                <a:t>same</a:t>
              </a:r>
              <a:r>
                <a:rPr lang="en-US" sz="1400" kern="1200">
                  <a:latin typeface="Calibri Light" panose="020F0302020204030204"/>
                </a:rPr>
                <a:t> </a:t>
              </a:r>
              <a:r>
                <a:rPr lang="en-US" sz="1400">
                  <a:latin typeface="Calibri Light" panose="020F0302020204030204"/>
                </a:rPr>
                <a:t>page(What is </a:t>
              </a:r>
              <a:r>
                <a:rPr lang="en-US" sz="1400" err="1">
                  <a:latin typeface="Calibri Light" panose="020F0302020204030204"/>
                </a:rPr>
                <a:t>SkillsBuild</a:t>
              </a:r>
              <a:r>
                <a:rPr lang="en-US" sz="1400">
                  <a:latin typeface="Calibri Light" panose="020F0302020204030204"/>
                </a:rPr>
                <a:t>) </a:t>
              </a:r>
              <a:r>
                <a:rPr lang="en-US" sz="1400" kern="1200">
                  <a:latin typeface="Calibri Light" panose="020F0302020204030204"/>
                </a:rPr>
                <a:t>on Dashboard</a:t>
              </a:r>
            </a:p>
          </p:txBody>
        </p:sp>
        <p:sp>
          <p:nvSpPr>
            <p:cNvPr id="23" name="Rectangle 22">
              <a:extLst>
                <a:ext uri="{FF2B5EF4-FFF2-40B4-BE49-F238E27FC236}">
                  <a16:creationId xmlns:a16="http://schemas.microsoft.com/office/drawing/2014/main" id="{F589F0FF-0864-7CC2-ABAC-B78B03F6B7A3}"/>
                </a:ext>
              </a:extLst>
            </p:cNvPr>
            <p:cNvSpPr/>
            <p:nvPr/>
          </p:nvSpPr>
          <p:spPr>
            <a:xfrm rot="5400000">
              <a:off x="7475718" y="192750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24" name="Freeform: Shape 23">
              <a:extLst>
                <a:ext uri="{FF2B5EF4-FFF2-40B4-BE49-F238E27FC236}">
                  <a16:creationId xmlns:a16="http://schemas.microsoft.com/office/drawing/2014/main" id="{3F6C925D-3E4D-A17E-DD71-3177C6C4EE83}"/>
                </a:ext>
              </a:extLst>
            </p:cNvPr>
            <p:cNvSpPr/>
            <p:nvPr/>
          </p:nvSpPr>
          <p:spPr>
            <a:xfrm>
              <a:off x="7820562" y="97370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Session Recordings will be available on </a:t>
              </a:r>
              <a:r>
                <a:rPr lang="en-US" sz="1400" b="1" kern="1200">
                  <a:solidFill>
                    <a:srgbClr val="00B0F0"/>
                  </a:solidFill>
                  <a:latin typeface="Calibri Light" panose="020F0302020204030204"/>
                </a:rPr>
                <a:t>Student Dashboard</a:t>
              </a:r>
              <a:r>
                <a:rPr lang="en-US" sz="1400" b="1" kern="1200">
                  <a:solidFill>
                    <a:srgbClr val="FFFF00"/>
                  </a:solidFill>
                  <a:latin typeface="Calibri Light" panose="020F0302020204030204"/>
                </a:rPr>
                <a:t> </a:t>
              </a:r>
              <a:r>
                <a:rPr lang="en-US" sz="1400" kern="1200">
                  <a:latin typeface="Calibri Light" panose="020F0302020204030204"/>
                </a:rPr>
                <a:t>on each Friday</a:t>
              </a:r>
            </a:p>
          </p:txBody>
        </p:sp>
        <p:sp>
          <p:nvSpPr>
            <p:cNvPr id="25" name="Rectangle 24">
              <a:extLst>
                <a:ext uri="{FF2B5EF4-FFF2-40B4-BE49-F238E27FC236}">
                  <a16:creationId xmlns:a16="http://schemas.microsoft.com/office/drawing/2014/main" id="{3705646F-DB73-0BCC-E87E-AEDDF037132D}"/>
                </a:ext>
              </a:extLst>
            </p:cNvPr>
            <p:cNvSpPr/>
            <p:nvPr/>
          </p:nvSpPr>
          <p:spPr>
            <a:xfrm rot="5400000">
              <a:off x="7475718" y="3429140"/>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26" name="Freeform: Shape 25">
              <a:extLst>
                <a:ext uri="{FF2B5EF4-FFF2-40B4-BE49-F238E27FC236}">
                  <a16:creationId xmlns:a16="http://schemas.microsoft.com/office/drawing/2014/main" id="{4F143825-4689-B019-EFB5-7D2F8D8128CA}"/>
                </a:ext>
              </a:extLst>
            </p:cNvPr>
            <p:cNvSpPr/>
            <p:nvPr/>
          </p:nvSpPr>
          <p:spPr>
            <a:xfrm>
              <a:off x="7820562" y="247533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latin typeface="Calibri Light" panose="020F0302020204030204"/>
                </a:rPr>
                <a:t>Post</a:t>
              </a:r>
              <a:r>
                <a:rPr lang="en-US" sz="1400" kern="1200"/>
                <a:t> session,</a:t>
              </a:r>
              <a:r>
                <a:rPr lang="en-US" sz="1400"/>
                <a:t> check </a:t>
              </a:r>
              <a:r>
                <a:rPr lang="en-US" sz="1400" kern="1200"/>
                <a:t> your </a:t>
              </a:r>
              <a:r>
                <a:rPr lang="en-US" sz="1400"/>
                <a:t>attendance</a:t>
              </a:r>
              <a:r>
                <a:rPr lang="en-US" sz="1400" kern="1200">
                  <a:latin typeface="Calibri Light" panose="020F0302020204030204"/>
                </a:rPr>
                <a:t> under </a:t>
              </a:r>
              <a:r>
                <a:rPr lang="en-US" sz="1400" b="1" kern="1200">
                  <a:solidFill>
                    <a:schemeClr val="tx1"/>
                  </a:solidFill>
                  <a:latin typeface="Calibri Light" panose="020F0302020204030204"/>
                </a:rPr>
                <a:t>My Attendance</a:t>
              </a:r>
              <a:r>
                <a:rPr lang="en-US" sz="1400" kern="1200">
                  <a:latin typeface="Calibri Light" panose="020F0302020204030204"/>
                </a:rPr>
                <a:t> on </a:t>
              </a:r>
              <a:r>
                <a:rPr lang="en-US" sz="1400" b="1">
                  <a:solidFill>
                    <a:srgbClr val="00B0F0"/>
                  </a:solidFill>
                  <a:latin typeface="Calibri Light" panose="020F0302020204030204"/>
                </a:rPr>
                <a:t>student</a:t>
              </a:r>
              <a:r>
                <a:rPr lang="en-US" sz="1400">
                  <a:latin typeface="Calibri Light" panose="020F0302020204030204"/>
                </a:rPr>
                <a:t> </a:t>
              </a:r>
              <a:r>
                <a:rPr lang="en-US" sz="1400" b="1">
                  <a:solidFill>
                    <a:srgbClr val="00B0F0"/>
                  </a:solidFill>
                  <a:latin typeface="Calibri Light" panose="020F0302020204030204"/>
                </a:rPr>
                <a:t> </a:t>
              </a:r>
              <a:r>
                <a:rPr lang="en-US" sz="1400" b="1" kern="1200">
                  <a:solidFill>
                    <a:srgbClr val="00B0F0"/>
                  </a:solidFill>
                  <a:latin typeface="Calibri Light" panose="020F0302020204030204"/>
                </a:rPr>
                <a:t>dashboard</a:t>
              </a:r>
              <a:endParaRPr lang="en-US" sz="1400" b="1" kern="1200">
                <a:solidFill>
                  <a:srgbClr val="00B0F0"/>
                </a:solidFill>
              </a:endParaRPr>
            </a:p>
          </p:txBody>
        </p:sp>
        <p:sp>
          <p:nvSpPr>
            <p:cNvPr id="27" name="Rectangle 26">
              <a:extLst>
                <a:ext uri="{FF2B5EF4-FFF2-40B4-BE49-F238E27FC236}">
                  <a16:creationId xmlns:a16="http://schemas.microsoft.com/office/drawing/2014/main" id="{02BD8F52-BED4-DCF3-456A-542F7961A5B4}"/>
                </a:ext>
              </a:extLst>
            </p:cNvPr>
            <p:cNvSpPr/>
            <p:nvPr/>
          </p:nvSpPr>
          <p:spPr>
            <a:xfrm rot="5400000">
              <a:off x="7475718" y="4930775"/>
              <a:ext cx="1496098" cy="180196"/>
            </a:xfrm>
            <a:prstGeom prst="rect">
              <a:avLst/>
            </a:prstGeom>
            <a:solidFill>
              <a:srgbClr val="00B0F0"/>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a:lstStyle/>
            <a:p>
              <a:endParaRPr lang="en-IN"/>
            </a:p>
          </p:txBody>
        </p:sp>
        <p:sp>
          <p:nvSpPr>
            <p:cNvPr id="28" name="Freeform: Shape 27">
              <a:extLst>
                <a:ext uri="{FF2B5EF4-FFF2-40B4-BE49-F238E27FC236}">
                  <a16:creationId xmlns:a16="http://schemas.microsoft.com/office/drawing/2014/main" id="{B5A5657E-4484-B9FE-55AF-927A2C18907E}"/>
                </a:ext>
              </a:extLst>
            </p:cNvPr>
            <p:cNvSpPr/>
            <p:nvPr/>
          </p:nvSpPr>
          <p:spPr>
            <a:xfrm>
              <a:off x="7820562" y="3976971"/>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algn="ctr" defTabSz="622300">
                <a:lnSpc>
                  <a:spcPct val="90000"/>
                </a:lnSpc>
                <a:spcBef>
                  <a:spcPct val="0"/>
                </a:spcBef>
                <a:spcAft>
                  <a:spcPct val="35000"/>
                </a:spcAft>
              </a:pPr>
              <a:r>
                <a:rPr lang="en-US" sz="1400" kern="1200">
                  <a:latin typeface="Calibri Light" panose="020F0302020204030204"/>
                </a:rPr>
                <a:t>Access</a:t>
              </a:r>
              <a:r>
                <a:rPr lang="en-US" sz="1400"/>
                <a:t> your session</a:t>
              </a:r>
              <a:r>
                <a:rPr lang="en-US" sz="1400" kern="1200"/>
                <a:t> </a:t>
              </a:r>
              <a:r>
                <a:rPr lang="en-US" sz="1400">
                  <a:latin typeface="Calibri"/>
                  <a:cs typeface="Calibri"/>
                </a:rPr>
                <a:t>calendar </a:t>
              </a:r>
              <a:r>
                <a:rPr lang="en-US" sz="1400">
                  <a:latin typeface="Calibri Light"/>
                  <a:ea typeface="Calibri Light"/>
                  <a:cs typeface="Calibri Light"/>
                </a:rPr>
                <a:t>from</a:t>
              </a:r>
              <a:r>
                <a:rPr lang="en-US" sz="1400">
                  <a:latin typeface="Calibri Light" panose="020F0302020204030204"/>
                </a:rPr>
                <a:t> session details </a:t>
              </a:r>
              <a:r>
                <a:rPr lang="en-US" sz="1400" b="1" kern="1200">
                  <a:latin typeface="Calibri Light" panose="020F0302020204030204"/>
                </a:rPr>
                <a:t>on dashboard</a:t>
              </a:r>
              <a:endParaRPr lang="en-US" sz="1400" kern="1200">
                <a:latin typeface="Calibri Light" panose="020F0302020204030204"/>
                <a:cs typeface="Calibri Light"/>
              </a:endParaRPr>
            </a:p>
          </p:txBody>
        </p:sp>
        <p:sp>
          <p:nvSpPr>
            <p:cNvPr id="29" name="Freeform: Shape 28">
              <a:extLst>
                <a:ext uri="{FF2B5EF4-FFF2-40B4-BE49-F238E27FC236}">
                  <a16:creationId xmlns:a16="http://schemas.microsoft.com/office/drawing/2014/main" id="{43958887-C6B0-1687-6545-45CE5EA6A4C0}"/>
                </a:ext>
              </a:extLst>
            </p:cNvPr>
            <p:cNvSpPr/>
            <p:nvPr/>
          </p:nvSpPr>
          <p:spPr>
            <a:xfrm>
              <a:off x="7820562" y="5478606"/>
              <a:ext cx="2002180" cy="1201308"/>
            </a:xfrm>
            <a:custGeom>
              <a:avLst/>
              <a:gdLst>
                <a:gd name="connsiteX0" fmla="*/ 0 w 2002180"/>
                <a:gd name="connsiteY0" fmla="*/ 120131 h 1201308"/>
                <a:gd name="connsiteX1" fmla="*/ 120131 w 2002180"/>
                <a:gd name="connsiteY1" fmla="*/ 0 h 1201308"/>
                <a:gd name="connsiteX2" fmla="*/ 1882049 w 2002180"/>
                <a:gd name="connsiteY2" fmla="*/ 0 h 1201308"/>
                <a:gd name="connsiteX3" fmla="*/ 2002180 w 2002180"/>
                <a:gd name="connsiteY3" fmla="*/ 120131 h 1201308"/>
                <a:gd name="connsiteX4" fmla="*/ 2002180 w 2002180"/>
                <a:gd name="connsiteY4" fmla="*/ 1081177 h 1201308"/>
                <a:gd name="connsiteX5" fmla="*/ 1882049 w 2002180"/>
                <a:gd name="connsiteY5" fmla="*/ 1201308 h 1201308"/>
                <a:gd name="connsiteX6" fmla="*/ 120131 w 2002180"/>
                <a:gd name="connsiteY6" fmla="*/ 1201308 h 1201308"/>
                <a:gd name="connsiteX7" fmla="*/ 0 w 2002180"/>
                <a:gd name="connsiteY7" fmla="*/ 1081177 h 1201308"/>
                <a:gd name="connsiteX8" fmla="*/ 0 w 2002180"/>
                <a:gd name="connsiteY8" fmla="*/ 120131 h 12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180" h="1201308">
                  <a:moveTo>
                    <a:pt x="0" y="120131"/>
                  </a:moveTo>
                  <a:cubicBezTo>
                    <a:pt x="0" y="53784"/>
                    <a:pt x="53784" y="0"/>
                    <a:pt x="120131" y="0"/>
                  </a:cubicBezTo>
                  <a:lnTo>
                    <a:pt x="1882049" y="0"/>
                  </a:lnTo>
                  <a:cubicBezTo>
                    <a:pt x="1948396" y="0"/>
                    <a:pt x="2002180" y="53784"/>
                    <a:pt x="2002180" y="120131"/>
                  </a:cubicBezTo>
                  <a:lnTo>
                    <a:pt x="2002180" y="1081177"/>
                  </a:lnTo>
                  <a:cubicBezTo>
                    <a:pt x="2002180" y="1147524"/>
                    <a:pt x="1948396" y="1201308"/>
                    <a:pt x="1882049" y="1201308"/>
                  </a:cubicBezTo>
                  <a:lnTo>
                    <a:pt x="120131" y="1201308"/>
                  </a:lnTo>
                  <a:cubicBezTo>
                    <a:pt x="53784" y="1201308"/>
                    <a:pt x="0" y="1147524"/>
                    <a:pt x="0" y="1081177"/>
                  </a:cubicBezTo>
                  <a:lnTo>
                    <a:pt x="0" y="120131"/>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88525" tIns="88525" rIns="88525" bIns="8852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In case of any queries, click on </a:t>
              </a:r>
              <a:r>
                <a:rPr lang="en-US" sz="1400" b="1" kern="1200">
                  <a:solidFill>
                    <a:schemeClr val="tx1"/>
                  </a:solidFill>
                  <a:latin typeface="Calibri Light" panose="020F0302020204030204"/>
                </a:rPr>
                <a:t>Query</a:t>
              </a:r>
              <a:r>
                <a:rPr lang="en-US" sz="1400" b="1" kern="1200">
                  <a:solidFill>
                    <a:srgbClr val="FFFF00"/>
                  </a:solidFill>
                  <a:latin typeface="Calibri Light" panose="020F0302020204030204"/>
                </a:rPr>
                <a:t> </a:t>
              </a:r>
              <a:r>
                <a:rPr lang="en-US" sz="1400" kern="1200">
                  <a:latin typeface="Calibri Light" panose="020F0302020204030204"/>
                </a:rPr>
                <a:t>button on dashboard </a:t>
              </a:r>
              <a:endParaRPr lang="en-US" sz="1400" kern="1200"/>
            </a:p>
          </p:txBody>
        </p:sp>
      </p:grpSp>
      <p:sp>
        <p:nvSpPr>
          <p:cNvPr id="8" name="Arrow: Right 7">
            <a:extLst>
              <a:ext uri="{FF2B5EF4-FFF2-40B4-BE49-F238E27FC236}">
                <a16:creationId xmlns:a16="http://schemas.microsoft.com/office/drawing/2014/main" id="{3BB5734B-6157-2F37-CA22-E8A3A6A7196D}"/>
              </a:ext>
            </a:extLst>
          </p:cNvPr>
          <p:cNvSpPr/>
          <p:nvPr/>
        </p:nvSpPr>
        <p:spPr>
          <a:xfrm>
            <a:off x="321964" y="1209131"/>
            <a:ext cx="1729709" cy="50393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Isosceles Triangle 29">
            <a:extLst>
              <a:ext uri="{FF2B5EF4-FFF2-40B4-BE49-F238E27FC236}">
                <a16:creationId xmlns:a16="http://schemas.microsoft.com/office/drawing/2014/main" id="{0970E02D-6898-A21C-A1BD-1704E8A447B6}"/>
              </a:ext>
            </a:extLst>
          </p:cNvPr>
          <p:cNvSpPr/>
          <p:nvPr/>
        </p:nvSpPr>
        <p:spPr>
          <a:xfrm rot="5400000">
            <a:off x="4707765" y="5465583"/>
            <a:ext cx="482888" cy="460428"/>
          </a:xfrm>
          <a:prstGeom prst="triangl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Isosceles Triangle 30">
            <a:extLst>
              <a:ext uri="{FF2B5EF4-FFF2-40B4-BE49-F238E27FC236}">
                <a16:creationId xmlns:a16="http://schemas.microsoft.com/office/drawing/2014/main" id="{76FE2477-E1A8-7CED-1096-D283A59E5734}"/>
              </a:ext>
            </a:extLst>
          </p:cNvPr>
          <p:cNvSpPr/>
          <p:nvPr/>
        </p:nvSpPr>
        <p:spPr>
          <a:xfrm rot="5400000">
            <a:off x="7755764" y="903108"/>
            <a:ext cx="482888" cy="460428"/>
          </a:xfrm>
          <a:prstGeom prst="triangl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8225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D827-9DB3-F98E-3EEE-14EADC1C90B1}"/>
              </a:ext>
            </a:extLst>
          </p:cNvPr>
          <p:cNvSpPr>
            <a:spLocks noGrp="1"/>
          </p:cNvSpPr>
          <p:nvPr>
            <p:ph type="title"/>
          </p:nvPr>
        </p:nvSpPr>
        <p:spPr>
          <a:xfrm>
            <a:off x="2262549" y="837379"/>
            <a:ext cx="8084086" cy="921848"/>
          </a:xfrm>
        </p:spPr>
        <p:txBody>
          <a:bodyPr>
            <a:normAutofit/>
          </a:bodyPr>
          <a:lstStyle/>
          <a:p>
            <a:pPr algn="ctr"/>
            <a:r>
              <a:rPr lang="en-US" sz="4000" b="1">
                <a:cs typeface="Calibri Light"/>
              </a:rPr>
              <a:t>Program Process For Students</a:t>
            </a:r>
            <a:endParaRPr lang="en-US" b="1"/>
          </a:p>
        </p:txBody>
      </p:sp>
      <p:pic>
        <p:nvPicPr>
          <p:cNvPr id="9" name="Picture 8" descr="A blue and red text on a black background&#10;&#10;Description automatically generated">
            <a:extLst>
              <a:ext uri="{FF2B5EF4-FFF2-40B4-BE49-F238E27FC236}">
                <a16:creationId xmlns:a16="http://schemas.microsoft.com/office/drawing/2014/main" id="{06CA5797-51EF-2919-AFA2-686B36912519}"/>
              </a:ext>
            </a:extLst>
          </p:cNvPr>
          <p:cNvPicPr>
            <a:picLocks noChangeAspect="1"/>
          </p:cNvPicPr>
          <p:nvPr/>
        </p:nvPicPr>
        <p:blipFill>
          <a:blip r:embed="rId3"/>
          <a:stretch>
            <a:fillRect/>
          </a:stretch>
        </p:blipFill>
        <p:spPr>
          <a:xfrm>
            <a:off x="108239" y="6158057"/>
            <a:ext cx="1844675" cy="607869"/>
          </a:xfrm>
          <a:prstGeom prst="rect">
            <a:avLst/>
          </a:prstGeom>
        </p:spPr>
      </p:pic>
      <p:sp>
        <p:nvSpPr>
          <p:cNvPr id="4" name="TextBox 3">
            <a:extLst>
              <a:ext uri="{FF2B5EF4-FFF2-40B4-BE49-F238E27FC236}">
                <a16:creationId xmlns:a16="http://schemas.microsoft.com/office/drawing/2014/main" id="{11CB47C4-EEE5-66FB-883B-8B3532433CB7}"/>
              </a:ext>
            </a:extLst>
          </p:cNvPr>
          <p:cNvSpPr txBox="1"/>
          <p:nvPr/>
        </p:nvSpPr>
        <p:spPr>
          <a:xfrm>
            <a:off x="5386916" y="569383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a:extLst>
              <a:ext uri="{FF2B5EF4-FFF2-40B4-BE49-F238E27FC236}">
                <a16:creationId xmlns:a16="http://schemas.microsoft.com/office/drawing/2014/main" id="{2FF119C5-66DB-C771-9F49-73FBC552C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288" y="2336434"/>
            <a:ext cx="8755834" cy="2680799"/>
          </a:xfrm>
          <a:prstGeom prst="rect">
            <a:avLst/>
          </a:prstGeom>
        </p:spPr>
      </p:pic>
    </p:spTree>
    <p:extLst>
      <p:ext uri="{BB962C8B-B14F-4D97-AF65-F5344CB8AC3E}">
        <p14:creationId xmlns:p14="http://schemas.microsoft.com/office/powerpoint/2010/main" val="584739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3"/>
          <a:stretch>
            <a:fillRect/>
          </a:stretch>
        </p:blipFill>
        <p:spPr>
          <a:xfrm>
            <a:off x="108239" y="6158057"/>
            <a:ext cx="1844675" cy="607869"/>
          </a:xfrm>
          <a:prstGeom prst="rect">
            <a:avLst/>
          </a:prstGeom>
        </p:spPr>
      </p:pic>
      <p:sp>
        <p:nvSpPr>
          <p:cNvPr id="4" name="Content Placeholder 3">
            <a:extLst>
              <a:ext uri="{FF2B5EF4-FFF2-40B4-BE49-F238E27FC236}">
                <a16:creationId xmlns:a16="http://schemas.microsoft.com/office/drawing/2014/main" id="{7185DA5F-50CB-65EF-EDBF-258AB0348BAA}"/>
              </a:ext>
            </a:extLst>
          </p:cNvPr>
          <p:cNvSpPr>
            <a:spLocks noGrp="1"/>
          </p:cNvSpPr>
          <p:nvPr>
            <p:ph idx="1"/>
          </p:nvPr>
        </p:nvSpPr>
        <p:spPr>
          <a:xfrm>
            <a:off x="759759" y="592978"/>
            <a:ext cx="10515600" cy="485309"/>
          </a:xfrm>
        </p:spPr>
        <p:txBody>
          <a:bodyPr vert="horz" lIns="91440" tIns="45720" rIns="91440" bIns="45720" rtlCol="0" anchor="t">
            <a:normAutofit/>
          </a:bodyPr>
          <a:lstStyle/>
          <a:p>
            <a:r>
              <a:rPr lang="en-US">
                <a:cs typeface="Calibri"/>
              </a:rPr>
              <a:t>Login NM portal</a:t>
            </a:r>
            <a:endParaRPr lang="en-US"/>
          </a:p>
        </p:txBody>
      </p:sp>
      <p:pic>
        <p:nvPicPr>
          <p:cNvPr id="5" name="Picture 4" descr="A screenshot of a website&#10;&#10;Description automatically generated">
            <a:extLst>
              <a:ext uri="{FF2B5EF4-FFF2-40B4-BE49-F238E27FC236}">
                <a16:creationId xmlns:a16="http://schemas.microsoft.com/office/drawing/2014/main" id="{5B8A3CE9-7CC9-C6F1-FF89-C8BA4A345F5D}"/>
              </a:ext>
            </a:extLst>
          </p:cNvPr>
          <p:cNvPicPr>
            <a:picLocks noChangeAspect="1"/>
          </p:cNvPicPr>
          <p:nvPr/>
        </p:nvPicPr>
        <p:blipFill>
          <a:blip r:embed="rId4"/>
          <a:stretch>
            <a:fillRect/>
          </a:stretch>
        </p:blipFill>
        <p:spPr>
          <a:xfrm>
            <a:off x="690283" y="1538135"/>
            <a:ext cx="10654552" cy="3994641"/>
          </a:xfrm>
          <a:prstGeom prst="rect">
            <a:avLst/>
          </a:prstGeom>
        </p:spPr>
      </p:pic>
      <p:sp>
        <p:nvSpPr>
          <p:cNvPr id="9" name="Arrow: Right 8">
            <a:extLst>
              <a:ext uri="{FF2B5EF4-FFF2-40B4-BE49-F238E27FC236}">
                <a16:creationId xmlns:a16="http://schemas.microsoft.com/office/drawing/2014/main" id="{CE4DB039-5145-A4DE-AA6C-3FB1FAF389E4}"/>
              </a:ext>
            </a:extLst>
          </p:cNvPr>
          <p:cNvSpPr/>
          <p:nvPr/>
        </p:nvSpPr>
        <p:spPr>
          <a:xfrm rot="16200000">
            <a:off x="9891993" y="2955551"/>
            <a:ext cx="1064558" cy="32497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34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2"/>
          <a:stretch>
            <a:fillRect/>
          </a:stretch>
        </p:blipFill>
        <p:spPr>
          <a:xfrm>
            <a:off x="108239" y="6158057"/>
            <a:ext cx="1844675" cy="607869"/>
          </a:xfrm>
          <a:prstGeom prst="rect">
            <a:avLst/>
          </a:prstGeom>
        </p:spPr>
      </p:pic>
      <p:pic>
        <p:nvPicPr>
          <p:cNvPr id="7" name="Picture 6" descr="A screenshot of a computer course&#10;&#10;Description automatically generated">
            <a:extLst>
              <a:ext uri="{FF2B5EF4-FFF2-40B4-BE49-F238E27FC236}">
                <a16:creationId xmlns:a16="http://schemas.microsoft.com/office/drawing/2014/main" id="{A8FFD09A-0041-3BBF-CAEF-FAB81C64FA07}"/>
              </a:ext>
            </a:extLst>
          </p:cNvPr>
          <p:cNvPicPr>
            <a:picLocks noChangeAspect="1"/>
          </p:cNvPicPr>
          <p:nvPr/>
        </p:nvPicPr>
        <p:blipFill>
          <a:blip r:embed="rId3"/>
          <a:stretch>
            <a:fillRect/>
          </a:stretch>
        </p:blipFill>
        <p:spPr>
          <a:xfrm>
            <a:off x="466165" y="840752"/>
            <a:ext cx="11181229" cy="4286139"/>
          </a:xfrm>
          <a:prstGeom prst="rect">
            <a:avLst/>
          </a:prstGeom>
        </p:spPr>
      </p:pic>
      <p:sp>
        <p:nvSpPr>
          <p:cNvPr id="10" name="Arrow: Right 9">
            <a:extLst>
              <a:ext uri="{FF2B5EF4-FFF2-40B4-BE49-F238E27FC236}">
                <a16:creationId xmlns:a16="http://schemas.microsoft.com/office/drawing/2014/main" id="{7D3D72A2-8A11-D2EF-8053-56CDB5D17096}"/>
              </a:ext>
            </a:extLst>
          </p:cNvPr>
          <p:cNvSpPr/>
          <p:nvPr/>
        </p:nvSpPr>
        <p:spPr>
          <a:xfrm>
            <a:off x="9334499" y="2014258"/>
            <a:ext cx="1255058" cy="302558"/>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91A6B4-7C50-FB0A-3524-03BA3725FE68}"/>
              </a:ext>
            </a:extLst>
          </p:cNvPr>
          <p:cNvSpPr/>
          <p:nvPr/>
        </p:nvSpPr>
        <p:spPr>
          <a:xfrm>
            <a:off x="1358713" y="1232646"/>
            <a:ext cx="1636058" cy="212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201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3"/>
          <a:stretch>
            <a:fillRect/>
          </a:stretch>
        </p:blipFill>
        <p:spPr>
          <a:xfrm>
            <a:off x="108239" y="6158057"/>
            <a:ext cx="1844675" cy="607869"/>
          </a:xfrm>
          <a:prstGeom prst="rect">
            <a:avLst/>
          </a:prstGeom>
        </p:spPr>
      </p:pic>
      <p:sp>
        <p:nvSpPr>
          <p:cNvPr id="11" name="Rectangle 10">
            <a:extLst>
              <a:ext uri="{FF2B5EF4-FFF2-40B4-BE49-F238E27FC236}">
                <a16:creationId xmlns:a16="http://schemas.microsoft.com/office/drawing/2014/main" id="{2C91A6B4-7C50-FB0A-3524-03BA3725FE68}"/>
              </a:ext>
            </a:extLst>
          </p:cNvPr>
          <p:cNvSpPr/>
          <p:nvPr/>
        </p:nvSpPr>
        <p:spPr>
          <a:xfrm>
            <a:off x="1358713" y="1232646"/>
            <a:ext cx="1636058" cy="212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course&#10;&#10;Description automatically generated">
            <a:extLst>
              <a:ext uri="{FF2B5EF4-FFF2-40B4-BE49-F238E27FC236}">
                <a16:creationId xmlns:a16="http://schemas.microsoft.com/office/drawing/2014/main" id="{BD8CE6F5-A7FD-3A86-837E-C39DB07CBB81}"/>
              </a:ext>
            </a:extLst>
          </p:cNvPr>
          <p:cNvPicPr>
            <a:picLocks noChangeAspect="1"/>
          </p:cNvPicPr>
          <p:nvPr/>
        </p:nvPicPr>
        <p:blipFill>
          <a:blip r:embed="rId4"/>
          <a:stretch>
            <a:fillRect/>
          </a:stretch>
        </p:blipFill>
        <p:spPr>
          <a:xfrm>
            <a:off x="0" y="1339101"/>
            <a:ext cx="12158273" cy="3826477"/>
          </a:xfrm>
          <a:prstGeom prst="rect">
            <a:avLst/>
          </a:prstGeom>
        </p:spPr>
      </p:pic>
      <p:sp>
        <p:nvSpPr>
          <p:cNvPr id="9" name="Rectangle 8">
            <a:extLst>
              <a:ext uri="{FF2B5EF4-FFF2-40B4-BE49-F238E27FC236}">
                <a16:creationId xmlns:a16="http://schemas.microsoft.com/office/drawing/2014/main" id="{AF7B69B2-886E-D4AD-5F3A-1828B0D32D95}"/>
              </a:ext>
            </a:extLst>
          </p:cNvPr>
          <p:cNvSpPr/>
          <p:nvPr/>
        </p:nvSpPr>
        <p:spPr>
          <a:xfrm>
            <a:off x="81286" y="3554678"/>
            <a:ext cx="2964285" cy="212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Digital Skills </a:t>
            </a:r>
          </a:p>
        </p:txBody>
      </p:sp>
      <p:sp>
        <p:nvSpPr>
          <p:cNvPr id="13" name="Rectangle 12" descr="IBM SkillsBuild Edunet Foundation">
            <a:extLst>
              <a:ext uri="{FF2B5EF4-FFF2-40B4-BE49-F238E27FC236}">
                <a16:creationId xmlns:a16="http://schemas.microsoft.com/office/drawing/2014/main" id="{14B82610-B90C-2519-B8E5-A7FF7B17F66F}"/>
              </a:ext>
            </a:extLst>
          </p:cNvPr>
          <p:cNvSpPr/>
          <p:nvPr/>
        </p:nvSpPr>
        <p:spPr>
          <a:xfrm>
            <a:off x="4441632" y="3523382"/>
            <a:ext cx="3115233" cy="3585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cs typeface="Calibri"/>
              </a:rPr>
              <a:t>IBM </a:t>
            </a:r>
            <a:r>
              <a:rPr lang="en-US" sz="1600" err="1">
                <a:solidFill>
                  <a:srgbClr val="000000"/>
                </a:solidFill>
                <a:cs typeface="Calibri"/>
              </a:rPr>
              <a:t>SkillsBuild-Edunet</a:t>
            </a:r>
            <a:r>
              <a:rPr lang="en-US" sz="1600">
                <a:solidFill>
                  <a:srgbClr val="000000"/>
                </a:solidFill>
                <a:cs typeface="Calibri"/>
              </a:rPr>
              <a:t> Foundation</a:t>
            </a:r>
            <a:endParaRPr lang="en-US" sz="1600">
              <a:solidFill>
                <a:srgbClr val="000000"/>
              </a:solidFill>
            </a:endParaRPr>
          </a:p>
        </p:txBody>
      </p:sp>
      <p:sp>
        <p:nvSpPr>
          <p:cNvPr id="6" name="Arrow: Right 5">
            <a:extLst>
              <a:ext uri="{FF2B5EF4-FFF2-40B4-BE49-F238E27FC236}">
                <a16:creationId xmlns:a16="http://schemas.microsoft.com/office/drawing/2014/main" id="{05EBA409-33D5-5A29-AFBA-00D4D22BC4D2}"/>
              </a:ext>
            </a:extLst>
          </p:cNvPr>
          <p:cNvSpPr/>
          <p:nvPr/>
        </p:nvSpPr>
        <p:spPr>
          <a:xfrm rot="16200000">
            <a:off x="9493942" y="4413362"/>
            <a:ext cx="1143000" cy="32497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243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3"/>
          <a:stretch>
            <a:fillRect/>
          </a:stretch>
        </p:blipFill>
        <p:spPr>
          <a:xfrm>
            <a:off x="108239" y="6158057"/>
            <a:ext cx="1844675" cy="6078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23834CB6-C772-F851-3B18-94D74F184468}"/>
              </a:ext>
            </a:extLst>
          </p:cNvPr>
          <p:cNvPicPr>
            <a:picLocks noChangeAspect="1"/>
          </p:cNvPicPr>
          <p:nvPr/>
        </p:nvPicPr>
        <p:blipFill>
          <a:blip r:embed="rId4"/>
          <a:stretch>
            <a:fillRect/>
          </a:stretch>
        </p:blipFill>
        <p:spPr>
          <a:xfrm>
            <a:off x="107192" y="765981"/>
            <a:ext cx="11875258" cy="5291919"/>
          </a:xfrm>
          <a:prstGeom prst="rect">
            <a:avLst/>
          </a:prstGeom>
        </p:spPr>
      </p:pic>
    </p:spTree>
    <p:extLst>
      <p:ext uri="{BB962C8B-B14F-4D97-AF65-F5344CB8AC3E}">
        <p14:creationId xmlns:p14="http://schemas.microsoft.com/office/powerpoint/2010/main" val="325757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red text on a black background&#10;&#10;Description automatically generated">
            <a:extLst>
              <a:ext uri="{FF2B5EF4-FFF2-40B4-BE49-F238E27FC236}">
                <a16:creationId xmlns:a16="http://schemas.microsoft.com/office/drawing/2014/main" id="{1AF46E4D-4B24-3AF2-DAE4-FF9B17DD1C1B}"/>
              </a:ext>
            </a:extLst>
          </p:cNvPr>
          <p:cNvPicPr>
            <a:picLocks noChangeAspect="1"/>
          </p:cNvPicPr>
          <p:nvPr/>
        </p:nvPicPr>
        <p:blipFill>
          <a:blip r:embed="rId2"/>
          <a:stretch>
            <a:fillRect/>
          </a:stretch>
        </p:blipFill>
        <p:spPr>
          <a:xfrm>
            <a:off x="108239" y="6158057"/>
            <a:ext cx="1844675" cy="607869"/>
          </a:xfrm>
          <a:prstGeom prst="rect">
            <a:avLst/>
          </a:prstGeom>
        </p:spPr>
      </p:pic>
      <p:sp>
        <p:nvSpPr>
          <p:cNvPr id="11" name="Rectangle 10">
            <a:extLst>
              <a:ext uri="{FF2B5EF4-FFF2-40B4-BE49-F238E27FC236}">
                <a16:creationId xmlns:a16="http://schemas.microsoft.com/office/drawing/2014/main" id="{2C91A6B4-7C50-FB0A-3524-03BA3725FE68}"/>
              </a:ext>
            </a:extLst>
          </p:cNvPr>
          <p:cNvSpPr/>
          <p:nvPr/>
        </p:nvSpPr>
        <p:spPr>
          <a:xfrm>
            <a:off x="1358713" y="1232646"/>
            <a:ext cx="1636058" cy="212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9B90354-3D2F-6741-3FF9-A59FCF43C640}"/>
              </a:ext>
            </a:extLst>
          </p:cNvPr>
          <p:cNvPicPr>
            <a:picLocks noChangeAspect="1"/>
          </p:cNvPicPr>
          <p:nvPr/>
        </p:nvPicPr>
        <p:blipFill rotWithShape="1">
          <a:blip r:embed="rId3"/>
          <a:srcRect t="17222" r="1667" b="6667"/>
          <a:stretch/>
        </p:blipFill>
        <p:spPr>
          <a:xfrm>
            <a:off x="571500" y="1012536"/>
            <a:ext cx="10706108" cy="4648207"/>
          </a:xfrm>
          <a:prstGeom prst="rect">
            <a:avLst/>
          </a:prstGeom>
        </p:spPr>
      </p:pic>
    </p:spTree>
    <p:extLst>
      <p:ext uri="{BB962C8B-B14F-4D97-AF65-F5344CB8AC3E}">
        <p14:creationId xmlns:p14="http://schemas.microsoft.com/office/powerpoint/2010/main" val="1377753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44922-0179-575C-3B60-8D84C4CEC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9CCF6-C7E6-636C-3DA4-E56FA6B1C3B3}"/>
              </a:ext>
            </a:extLst>
          </p:cNvPr>
          <p:cNvSpPr>
            <a:spLocks noGrp="1"/>
          </p:cNvSpPr>
          <p:nvPr>
            <p:ph type="title"/>
          </p:nvPr>
        </p:nvSpPr>
        <p:spPr>
          <a:xfrm>
            <a:off x="0" y="-170274"/>
            <a:ext cx="10515600" cy="1325563"/>
          </a:xfrm>
        </p:spPr>
        <p:txBody>
          <a:bodyPr/>
          <a:lstStyle/>
          <a:p>
            <a:r>
              <a:rPr lang="en-US" sz="4000" b="1">
                <a:cs typeface="Calibri Light"/>
              </a:rPr>
              <a:t>For Raising Queries</a:t>
            </a:r>
          </a:p>
        </p:txBody>
      </p:sp>
      <p:sp>
        <p:nvSpPr>
          <p:cNvPr id="3" name="Content Placeholder 2">
            <a:extLst>
              <a:ext uri="{FF2B5EF4-FFF2-40B4-BE49-F238E27FC236}">
                <a16:creationId xmlns:a16="http://schemas.microsoft.com/office/drawing/2014/main" id="{705B569B-C676-C58E-2465-458BD88917D7}"/>
              </a:ext>
            </a:extLst>
          </p:cNvPr>
          <p:cNvSpPr>
            <a:spLocks noGrp="1"/>
          </p:cNvSpPr>
          <p:nvPr>
            <p:ph idx="1"/>
          </p:nvPr>
        </p:nvSpPr>
        <p:spPr>
          <a:xfrm>
            <a:off x="145472" y="1329171"/>
            <a:ext cx="11912599" cy="5471247"/>
          </a:xfrm>
        </p:spPr>
        <p:txBody>
          <a:bodyPr vert="horz" lIns="91440" tIns="45720" rIns="91440" bIns="45720" rtlCol="0" anchor="t">
            <a:noAutofit/>
          </a:bodyPr>
          <a:lstStyle/>
          <a:p>
            <a:pPr>
              <a:lnSpc>
                <a:spcPct val="150000"/>
              </a:lnSpc>
            </a:pPr>
            <a:endParaRPr lang="en-US" sz="1800">
              <a:cs typeface="Calibri"/>
            </a:endParaRPr>
          </a:p>
          <a:p>
            <a:endParaRPr lang="en-US" sz="1400">
              <a:solidFill>
                <a:srgbClr val="374151"/>
              </a:solidFill>
              <a:cs typeface="Calibri"/>
            </a:endParaRPr>
          </a:p>
          <a:p>
            <a:endParaRPr lang="en-US" sz="1400">
              <a:solidFill>
                <a:srgbClr val="000000"/>
              </a:solidFill>
              <a:cs typeface="Calibri"/>
            </a:endParaRPr>
          </a:p>
        </p:txBody>
      </p:sp>
      <p:pic>
        <p:nvPicPr>
          <p:cNvPr id="7" name="Picture 6" descr="A blue and red text on a black background&#10;&#10;Description automatically generated">
            <a:extLst>
              <a:ext uri="{FF2B5EF4-FFF2-40B4-BE49-F238E27FC236}">
                <a16:creationId xmlns:a16="http://schemas.microsoft.com/office/drawing/2014/main" id="{9B40E242-66D2-4974-9069-6DEB9A19DBC7}"/>
              </a:ext>
            </a:extLst>
          </p:cNvPr>
          <p:cNvPicPr>
            <a:picLocks noChangeAspect="1"/>
          </p:cNvPicPr>
          <p:nvPr/>
        </p:nvPicPr>
        <p:blipFill>
          <a:blip r:embed="rId2"/>
          <a:stretch>
            <a:fillRect/>
          </a:stretch>
        </p:blipFill>
        <p:spPr>
          <a:xfrm>
            <a:off x="108239" y="6158057"/>
            <a:ext cx="1844675" cy="60786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44327DC-8686-0726-991C-6F948FF6DF36}"/>
              </a:ext>
            </a:extLst>
          </p:cNvPr>
          <p:cNvPicPr>
            <a:picLocks noChangeAspect="1"/>
          </p:cNvPicPr>
          <p:nvPr/>
        </p:nvPicPr>
        <p:blipFill>
          <a:blip r:embed="rId3"/>
          <a:stretch>
            <a:fillRect/>
          </a:stretch>
        </p:blipFill>
        <p:spPr>
          <a:xfrm>
            <a:off x="1428750" y="862013"/>
            <a:ext cx="9334500" cy="5133975"/>
          </a:xfrm>
          <a:prstGeom prst="rect">
            <a:avLst/>
          </a:prstGeom>
        </p:spPr>
      </p:pic>
    </p:spTree>
    <p:extLst>
      <p:ext uri="{BB962C8B-B14F-4D97-AF65-F5344CB8AC3E}">
        <p14:creationId xmlns:p14="http://schemas.microsoft.com/office/powerpoint/2010/main" val="429061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EFD2517-9FEC-A537-41FE-DA30558BAB63}"/>
              </a:ext>
            </a:extLst>
          </p:cNvPr>
          <p:cNvSpPr txBox="1"/>
          <p:nvPr/>
        </p:nvSpPr>
        <p:spPr>
          <a:xfrm>
            <a:off x="2838956" y="2233097"/>
            <a:ext cx="1552028" cy="461665"/>
          </a:xfrm>
          <a:prstGeom prst="rect">
            <a:avLst/>
          </a:prstGeom>
          <a:noFill/>
        </p:spPr>
        <p:txBody>
          <a:bodyPr wrap="none" rtlCol="0">
            <a:spAutoFit/>
          </a:bodyPr>
          <a:lstStyle/>
          <a:p>
            <a:pPr defTabSz="685966">
              <a:defRPr/>
            </a:pPr>
            <a:r>
              <a:rPr lang="en-US" sz="2400" b="1">
                <a:solidFill>
                  <a:srgbClr val="000000"/>
                </a:solidFill>
                <a:latin typeface="Arial" panose="020B0604020202020204"/>
              </a:rPr>
              <a:t>About Us</a:t>
            </a:r>
            <a:endParaRPr lang="en-IN" sz="2400" b="1">
              <a:solidFill>
                <a:srgbClr val="000000"/>
              </a:solidFill>
              <a:latin typeface="Arial" panose="020B0604020202020204"/>
            </a:endParaRPr>
          </a:p>
        </p:txBody>
      </p:sp>
      <p:grpSp>
        <p:nvGrpSpPr>
          <p:cNvPr id="2" name="Group 1">
            <a:extLst>
              <a:ext uri="{FF2B5EF4-FFF2-40B4-BE49-F238E27FC236}">
                <a16:creationId xmlns:a16="http://schemas.microsoft.com/office/drawing/2014/main" id="{D3EFF7C6-E342-5ADC-970C-6E9B0BF016D6}"/>
              </a:ext>
            </a:extLst>
          </p:cNvPr>
          <p:cNvGrpSpPr/>
          <p:nvPr/>
        </p:nvGrpSpPr>
        <p:grpSpPr>
          <a:xfrm>
            <a:off x="402083" y="1935728"/>
            <a:ext cx="11186147" cy="4756374"/>
            <a:chOff x="662914" y="2359935"/>
            <a:chExt cx="11186147" cy="4756374"/>
          </a:xfrm>
        </p:grpSpPr>
        <p:pic>
          <p:nvPicPr>
            <p:cNvPr id="3" name="Picture 4" descr="Adyogi - About Us">
              <a:extLst>
                <a:ext uri="{FF2B5EF4-FFF2-40B4-BE49-F238E27FC236}">
                  <a16:creationId xmlns:a16="http://schemas.microsoft.com/office/drawing/2014/main" id="{F906704D-C4DC-B5B8-D57E-F9C2C8AAFC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268" y="2359935"/>
              <a:ext cx="1435253" cy="13026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5C7D02-282A-4BDA-F97D-10D4811F0847}"/>
                </a:ext>
              </a:extLst>
            </p:cNvPr>
            <p:cNvSpPr txBox="1"/>
            <p:nvPr/>
          </p:nvSpPr>
          <p:spPr>
            <a:xfrm>
              <a:off x="662914" y="3704838"/>
              <a:ext cx="3036719" cy="2862322"/>
            </a:xfrm>
            <a:prstGeom prst="rect">
              <a:avLst/>
            </a:prstGeom>
            <a:noFill/>
          </p:spPr>
          <p:txBody>
            <a:bodyPr wrap="square" lIns="91440" tIns="45720" rIns="91440" bIns="45720" rtlCol="0" anchor="t">
              <a:spAutoFit/>
            </a:bodyPr>
            <a:lstStyle/>
            <a:p>
              <a:pPr marL="285115" indent="-285115" defTabSz="685966">
                <a:buFont typeface="Arial" panose="020B0604020202020204" pitchFamily="34" charset="0"/>
                <a:buChar char="•"/>
                <a:defRPr/>
              </a:pPr>
              <a:r>
                <a:rPr lang="en-US" sz="1200" b="1">
                  <a:solidFill>
                    <a:srgbClr val="000000"/>
                  </a:solidFill>
                  <a:latin typeface="Arial" panose="020B0604020202020204"/>
                </a:rPr>
                <a:t>Founded in 2015</a:t>
              </a:r>
              <a:r>
                <a:rPr lang="en-US" sz="1200">
                  <a:solidFill>
                    <a:srgbClr val="000000"/>
                  </a:solidFill>
                  <a:latin typeface="Arial" panose="020B0604020202020204"/>
                </a:rPr>
                <a:t>, as a not-</a:t>
              </a:r>
              <a:r>
                <a:rPr lang="en-US" sz="1200" err="1">
                  <a:solidFill>
                    <a:srgbClr val="000000"/>
                  </a:solidFill>
                  <a:latin typeface="Arial" panose="020B0604020202020204"/>
                </a:rPr>
                <a:t>profit.Registered</a:t>
              </a:r>
              <a:r>
                <a:rPr lang="en-US" sz="1200">
                  <a:solidFill>
                    <a:srgbClr val="000000"/>
                  </a:solidFill>
                  <a:latin typeface="Arial" panose="020B0604020202020204"/>
                </a:rPr>
                <a:t> u/s 12AA and 80G of Income Tax Act</a:t>
              </a:r>
              <a:endParaRPr lang="en-US"/>
            </a:p>
            <a:p>
              <a:pPr defTabSz="685966">
                <a:defRPr/>
              </a:pPr>
              <a:endParaRPr lang="en-US" sz="1200">
                <a:solidFill>
                  <a:srgbClr val="000000"/>
                </a:solidFill>
                <a:latin typeface="Arial" panose="020B0604020202020204"/>
              </a:endParaRPr>
            </a:p>
            <a:p>
              <a:pPr marL="285115" indent="-285115" defTabSz="685966">
                <a:buFont typeface="Arial" panose="020B0604020202020204" pitchFamily="34" charset="0"/>
                <a:buChar char="•"/>
                <a:defRPr/>
              </a:pPr>
              <a:r>
                <a:rPr lang="en-US" sz="1200">
                  <a:solidFill>
                    <a:srgbClr val="000000"/>
                  </a:solidFill>
                  <a:latin typeface="Arial" panose="020B0604020202020204"/>
                </a:rPr>
                <a:t>Thematic Areas of Engagement: </a:t>
              </a:r>
              <a:r>
                <a:rPr lang="en-US" sz="1200" b="1">
                  <a:solidFill>
                    <a:srgbClr val="000000"/>
                  </a:solidFill>
                  <a:latin typeface="Arial" panose="020B0604020202020204"/>
                </a:rPr>
                <a:t>Education and Skilling</a:t>
              </a:r>
              <a:endParaRPr lang="en-US" sz="1200" b="1">
                <a:solidFill>
                  <a:srgbClr val="000000"/>
                </a:solidFill>
                <a:latin typeface="Arial" panose="020B0604020202020204"/>
                <a:cs typeface="Arial" panose="020B0604020202020204"/>
              </a:endParaRPr>
            </a:p>
            <a:p>
              <a:pPr marL="285115" indent="-285115" defTabSz="685966">
                <a:buFont typeface="Arial" panose="020B0604020202020204" pitchFamily="34" charset="0"/>
                <a:buChar char="•"/>
                <a:defRPr/>
              </a:pPr>
              <a:endParaRPr lang="en-US" sz="1200">
                <a:solidFill>
                  <a:srgbClr val="000000"/>
                </a:solidFill>
                <a:latin typeface="Arial" panose="020B0604020202020204"/>
                <a:cs typeface="Arial" panose="020B0604020202020204"/>
              </a:endParaRPr>
            </a:p>
            <a:p>
              <a:pPr marL="285115" indent="-285115" defTabSz="685966">
                <a:buFont typeface="Arial" panose="020B0604020202020204" pitchFamily="34" charset="0"/>
                <a:buChar char="•"/>
                <a:defRPr/>
              </a:pPr>
              <a:r>
                <a:rPr lang="en-US" sz="1200">
                  <a:solidFill>
                    <a:srgbClr val="000000"/>
                  </a:solidFill>
                  <a:latin typeface="Arial" panose="020B0604020202020204"/>
                </a:rPr>
                <a:t>Large network of institutions enabled </a:t>
              </a:r>
              <a:r>
                <a:rPr lang="en-US" sz="1200" b="1">
                  <a:solidFill>
                    <a:srgbClr val="000000"/>
                  </a:solidFill>
                  <a:latin typeface="Arial" panose="020B0604020202020204"/>
                </a:rPr>
                <a:t>through academic and government partnerships</a:t>
              </a:r>
              <a:endParaRPr lang="en-US" sz="1200" b="1">
                <a:solidFill>
                  <a:srgbClr val="000000"/>
                </a:solidFill>
                <a:latin typeface="Arial" panose="020B0604020202020204"/>
                <a:cs typeface="Arial" panose="020B0604020202020204"/>
              </a:endParaRPr>
            </a:p>
            <a:p>
              <a:pPr marL="285115" indent="-285115" defTabSz="685966">
                <a:buFont typeface="Arial" panose="020B0604020202020204" pitchFamily="34" charset="0"/>
                <a:buChar char="•"/>
                <a:defRPr/>
              </a:pPr>
              <a:endParaRPr lang="en-US" sz="1200" b="1">
                <a:solidFill>
                  <a:srgbClr val="000000"/>
                </a:solidFill>
                <a:latin typeface="Arial" panose="020B0604020202020204"/>
                <a:cs typeface="Arial" panose="020B0604020202020204"/>
              </a:endParaRPr>
            </a:p>
            <a:p>
              <a:pPr marL="285115" indent="-285115" defTabSz="685966">
                <a:buFont typeface="Arial" panose="020B0604020202020204" pitchFamily="34" charset="0"/>
                <a:buChar char="•"/>
                <a:defRPr/>
              </a:pPr>
              <a:r>
                <a:rPr lang="en-US" sz="1200" b="1">
                  <a:solidFill>
                    <a:srgbClr val="000000"/>
                  </a:solidFill>
                  <a:latin typeface="Arial" panose="020B0604020202020204"/>
                </a:rPr>
                <a:t>Special Consultative Status with the Economic and Social Council (ECOSOC) of the United Nations since 2020</a:t>
              </a:r>
              <a:endParaRPr lang="en-US" sz="1200" b="1">
                <a:solidFill>
                  <a:srgbClr val="000000"/>
                </a:solidFill>
                <a:latin typeface="Arial" panose="020B0604020202020204"/>
                <a:cs typeface="Arial" panose="020B0604020202020204"/>
              </a:endParaRPr>
            </a:p>
          </p:txBody>
        </p:sp>
        <p:sp>
          <p:nvSpPr>
            <p:cNvPr id="9" name="TextBox 8">
              <a:extLst>
                <a:ext uri="{FF2B5EF4-FFF2-40B4-BE49-F238E27FC236}">
                  <a16:creationId xmlns:a16="http://schemas.microsoft.com/office/drawing/2014/main" id="{FEB4E534-3C24-E3B9-9897-7F1091CB42A2}"/>
                </a:ext>
              </a:extLst>
            </p:cNvPr>
            <p:cNvSpPr txBox="1"/>
            <p:nvPr/>
          </p:nvSpPr>
          <p:spPr>
            <a:xfrm>
              <a:off x="3875801" y="3662559"/>
              <a:ext cx="2369255" cy="2492990"/>
            </a:xfrm>
            <a:prstGeom prst="rect">
              <a:avLst/>
            </a:prstGeom>
            <a:noFill/>
          </p:spPr>
          <p:txBody>
            <a:bodyPr wrap="square" rtlCol="0">
              <a:spAutoFit/>
            </a:bodyPr>
            <a:lstStyle/>
            <a:p>
              <a:pPr marL="285744" indent="-285744" defTabSz="685966">
                <a:buFont typeface="Arial" panose="020B0604020202020204" pitchFamily="34" charset="0"/>
                <a:buChar char="•"/>
                <a:defRPr/>
              </a:pPr>
              <a:r>
                <a:rPr lang="en-US" sz="1200">
                  <a:solidFill>
                    <a:srgbClr val="000000"/>
                  </a:solidFill>
                  <a:latin typeface="Arial" panose="020B0604020202020204"/>
                </a:rPr>
                <a:t>Extensive experience of </a:t>
              </a:r>
              <a:r>
                <a:rPr lang="en-US" sz="1200" b="1">
                  <a:solidFill>
                    <a:srgbClr val="000000"/>
                  </a:solidFill>
                  <a:latin typeface="Arial" panose="020B0604020202020204"/>
                </a:rPr>
                <a:t>content development, capacity building, implementation </a:t>
              </a:r>
              <a:r>
                <a:rPr lang="en-US" sz="1200">
                  <a:solidFill>
                    <a:srgbClr val="000000"/>
                  </a:solidFill>
                  <a:latin typeface="Arial" panose="020B0604020202020204"/>
                </a:rPr>
                <a:t>etc.</a:t>
              </a:r>
            </a:p>
            <a:p>
              <a:pPr defTabSz="685966">
                <a:defRPr/>
              </a:pPr>
              <a:endParaRPr lang="en-US" sz="1200">
                <a:solidFill>
                  <a:srgbClr val="000000"/>
                </a:solidFill>
                <a:latin typeface="Arial" panose="020B0604020202020204"/>
              </a:endParaRPr>
            </a:p>
            <a:p>
              <a:pPr marL="285744" indent="-285744" defTabSz="685966">
                <a:buFont typeface="Arial" panose="020B0604020202020204" pitchFamily="34" charset="0"/>
                <a:buChar char="•"/>
                <a:defRPr/>
              </a:pPr>
              <a:r>
                <a:rPr lang="en-US" sz="1200" b="1">
                  <a:solidFill>
                    <a:srgbClr val="000000"/>
                  </a:solidFill>
                  <a:latin typeface="Arial" panose="020B0604020202020204"/>
                </a:rPr>
                <a:t>Over 650,000 </a:t>
              </a:r>
              <a:r>
                <a:rPr lang="en-US" sz="1200">
                  <a:solidFill>
                    <a:srgbClr val="000000"/>
                  </a:solidFill>
                  <a:latin typeface="Arial" panose="020B0604020202020204"/>
                </a:rPr>
                <a:t>learners directly impacted since 2018 through our programs</a:t>
              </a:r>
            </a:p>
            <a:p>
              <a:pPr marL="285744" indent="-285744" defTabSz="685966">
                <a:buFont typeface="Arial" panose="020B0604020202020204" pitchFamily="34" charset="0"/>
                <a:buChar char="•"/>
                <a:defRPr/>
              </a:pPr>
              <a:endParaRPr lang="en-US" sz="1200">
                <a:solidFill>
                  <a:srgbClr val="000000"/>
                </a:solidFill>
                <a:latin typeface="Arial" panose="020B0604020202020204"/>
              </a:endParaRPr>
            </a:p>
            <a:p>
              <a:pPr marL="285744" indent="-285744" defTabSz="685966">
                <a:buFont typeface="Arial" panose="020B0604020202020204" pitchFamily="34" charset="0"/>
                <a:buChar char="•"/>
                <a:defRPr/>
              </a:pPr>
              <a:r>
                <a:rPr lang="en-US" sz="1200">
                  <a:solidFill>
                    <a:srgbClr val="000000"/>
                  </a:solidFill>
                  <a:latin typeface="Arial" panose="020B0604020202020204"/>
                </a:rPr>
                <a:t>We are Great Place to Work Certified – </a:t>
              </a:r>
              <a:r>
                <a:rPr lang="en-US" sz="1200" b="1">
                  <a:solidFill>
                    <a:srgbClr val="000000"/>
                  </a:solidFill>
                  <a:latin typeface="Arial" panose="020B0604020202020204"/>
                </a:rPr>
                <a:t>3 Years in a row!</a:t>
              </a:r>
            </a:p>
            <a:p>
              <a:pPr marL="285744" indent="-285744" defTabSz="685966">
                <a:buFont typeface="Arial" panose="020B0604020202020204" pitchFamily="34" charset="0"/>
                <a:buChar char="•"/>
                <a:defRPr/>
              </a:pPr>
              <a:endParaRPr lang="en-US" sz="1200">
                <a:solidFill>
                  <a:srgbClr val="000000"/>
                </a:solidFill>
                <a:latin typeface="Arial" panose="020B0604020202020204"/>
              </a:endParaRPr>
            </a:p>
          </p:txBody>
        </p:sp>
        <p:sp>
          <p:nvSpPr>
            <p:cNvPr id="10" name="TextBox 9">
              <a:extLst>
                <a:ext uri="{FF2B5EF4-FFF2-40B4-BE49-F238E27FC236}">
                  <a16:creationId xmlns:a16="http://schemas.microsoft.com/office/drawing/2014/main" id="{DE4FE817-15BE-8DC7-2086-234FF6E43E3D}"/>
                </a:ext>
              </a:extLst>
            </p:cNvPr>
            <p:cNvSpPr txBox="1"/>
            <p:nvPr/>
          </p:nvSpPr>
          <p:spPr>
            <a:xfrm>
              <a:off x="9190918" y="2657304"/>
              <a:ext cx="2351926" cy="461665"/>
            </a:xfrm>
            <a:prstGeom prst="rect">
              <a:avLst/>
            </a:prstGeom>
            <a:noFill/>
          </p:spPr>
          <p:txBody>
            <a:bodyPr wrap="none" rtlCol="0">
              <a:spAutoFit/>
            </a:bodyPr>
            <a:lstStyle/>
            <a:p>
              <a:pPr defTabSz="685966">
                <a:defRPr/>
              </a:pPr>
              <a:r>
                <a:rPr lang="en-US" sz="2400" b="1">
                  <a:solidFill>
                    <a:srgbClr val="000000"/>
                  </a:solidFill>
                  <a:latin typeface="Arial" panose="020B0604020202020204"/>
                </a:rPr>
                <a:t>What do we do</a:t>
              </a:r>
              <a:endParaRPr lang="en-IN" sz="2400" b="1">
                <a:solidFill>
                  <a:srgbClr val="000000"/>
                </a:solidFill>
                <a:latin typeface="Arial" panose="020B0604020202020204"/>
              </a:endParaRPr>
            </a:p>
          </p:txBody>
        </p:sp>
        <p:pic>
          <p:nvPicPr>
            <p:cNvPr id="11" name="Picture 2" descr="Team building Vectors &amp; Illustrations for Free Download | Freepik">
              <a:extLst>
                <a:ext uri="{FF2B5EF4-FFF2-40B4-BE49-F238E27FC236}">
                  <a16:creationId xmlns:a16="http://schemas.microsoft.com/office/drawing/2014/main" id="{D8D1B557-5BCB-5C26-1612-DA6CC404C1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787" b="20952"/>
            <a:stretch/>
          </p:blipFill>
          <p:spPr bwMode="auto">
            <a:xfrm>
              <a:off x="6655624" y="2359935"/>
              <a:ext cx="2315307" cy="13026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C6B0CB6-972F-12B6-1302-08B70AD4897A}"/>
                </a:ext>
              </a:extLst>
            </p:cNvPr>
            <p:cNvSpPr txBox="1"/>
            <p:nvPr/>
          </p:nvSpPr>
          <p:spPr>
            <a:xfrm>
              <a:off x="6509277" y="3699989"/>
              <a:ext cx="3036719" cy="3416320"/>
            </a:xfrm>
            <a:prstGeom prst="rect">
              <a:avLst/>
            </a:prstGeom>
            <a:noFill/>
          </p:spPr>
          <p:txBody>
            <a:bodyPr wrap="square" rtlCol="0">
              <a:spAutoFit/>
            </a:bodyPr>
            <a:lstStyle/>
            <a:p>
              <a:pPr marL="285744" indent="-285744" defTabSz="685966">
                <a:buFont typeface="Arial" panose="020B0604020202020204" pitchFamily="34" charset="0"/>
                <a:buChar char="•"/>
                <a:defRPr/>
              </a:pPr>
              <a:r>
                <a:rPr lang="en-US" sz="1200" b="1">
                  <a:solidFill>
                    <a:srgbClr val="000000"/>
                  </a:solidFill>
                  <a:latin typeface="Arial" panose="020B0604020202020204"/>
                </a:rPr>
                <a:t>Programs across academic spectrum </a:t>
              </a:r>
              <a:r>
                <a:rPr lang="en-US" sz="1200">
                  <a:solidFill>
                    <a:srgbClr val="000000"/>
                  </a:solidFill>
                  <a:latin typeface="Arial" panose="020B0604020202020204"/>
                </a:rPr>
                <a:t>– for schools, vocational institutes, for technical or non-technical colleges &amp; for out of education learners</a:t>
              </a:r>
            </a:p>
            <a:p>
              <a:pPr defTabSz="685966">
                <a:defRPr/>
              </a:pPr>
              <a:endParaRPr lang="en-US" sz="1200">
                <a:solidFill>
                  <a:srgbClr val="000000"/>
                </a:solidFill>
                <a:latin typeface="Arial" panose="020B0604020202020204"/>
              </a:endParaRPr>
            </a:p>
            <a:p>
              <a:pPr marL="285744" indent="-285744" defTabSz="685966">
                <a:buFont typeface="Arial" panose="020B0604020202020204" pitchFamily="34" charset="0"/>
                <a:buChar char="•"/>
                <a:defRPr/>
              </a:pPr>
              <a:r>
                <a:rPr lang="en-US" sz="1200" b="1">
                  <a:solidFill>
                    <a:srgbClr val="000000"/>
                  </a:solidFill>
                  <a:latin typeface="Arial" panose="020B0604020202020204"/>
                </a:rPr>
                <a:t>We have a NICHE!</a:t>
              </a:r>
              <a:r>
                <a:rPr lang="en-US" sz="1200">
                  <a:solidFill>
                    <a:srgbClr val="000000"/>
                  </a:solidFill>
                  <a:latin typeface="Arial" panose="020B0604020202020204"/>
                </a:rPr>
                <a:t> - Technology anchored education / skilling programs which leads to be better employability in tech enabled job roles. </a:t>
              </a:r>
            </a:p>
            <a:p>
              <a:pPr marL="285744" indent="-285744" defTabSz="685966">
                <a:buFont typeface="Arial" panose="020B0604020202020204" pitchFamily="34" charset="0"/>
                <a:buChar char="•"/>
                <a:defRPr/>
              </a:pPr>
              <a:endParaRPr lang="en-US" sz="1200">
                <a:solidFill>
                  <a:srgbClr val="000000"/>
                </a:solidFill>
                <a:latin typeface="Arial" panose="020B0604020202020204"/>
              </a:endParaRPr>
            </a:p>
            <a:p>
              <a:pPr marL="285744" indent="-285744" defTabSz="685966">
                <a:buFont typeface="Arial" panose="020B0604020202020204" pitchFamily="34" charset="0"/>
                <a:buChar char="•"/>
                <a:defRPr/>
              </a:pPr>
              <a:r>
                <a:rPr lang="en-US" sz="1200">
                  <a:solidFill>
                    <a:srgbClr val="000000"/>
                  </a:solidFill>
                  <a:latin typeface="Arial" panose="020B0604020202020204"/>
                </a:rPr>
                <a:t>Majority of our program audiences represent beneficiaries from Tier 2/3 colleges and cities. Some programs have focus on beneficiaries from EWS categories as well</a:t>
              </a:r>
            </a:p>
            <a:p>
              <a:pPr defTabSz="685966">
                <a:defRPr/>
              </a:pPr>
              <a:endParaRPr lang="en-US" sz="1200">
                <a:solidFill>
                  <a:srgbClr val="000000"/>
                </a:solidFill>
                <a:latin typeface="Arial" panose="020B0604020202020204"/>
              </a:endParaRPr>
            </a:p>
          </p:txBody>
        </p:sp>
        <p:sp>
          <p:nvSpPr>
            <p:cNvPr id="14" name="TextBox 13">
              <a:extLst>
                <a:ext uri="{FF2B5EF4-FFF2-40B4-BE49-F238E27FC236}">
                  <a16:creationId xmlns:a16="http://schemas.microsoft.com/office/drawing/2014/main" id="{9B49D740-A38C-0C3C-32C9-1F33773B0847}"/>
                </a:ext>
              </a:extLst>
            </p:cNvPr>
            <p:cNvSpPr txBox="1"/>
            <p:nvPr/>
          </p:nvSpPr>
          <p:spPr>
            <a:xfrm>
              <a:off x="9479806" y="3699987"/>
              <a:ext cx="2369255" cy="1754326"/>
            </a:xfrm>
            <a:prstGeom prst="rect">
              <a:avLst/>
            </a:prstGeom>
            <a:noFill/>
          </p:spPr>
          <p:txBody>
            <a:bodyPr wrap="square" rtlCol="0">
              <a:spAutoFit/>
            </a:bodyPr>
            <a:lstStyle/>
            <a:p>
              <a:pPr marL="285744" indent="-285744" defTabSz="685966">
                <a:buFont typeface="Arial" panose="020B0604020202020204" pitchFamily="34" charset="0"/>
                <a:buChar char="•"/>
                <a:defRPr/>
              </a:pPr>
              <a:r>
                <a:rPr lang="en-US" sz="1200">
                  <a:solidFill>
                    <a:srgbClr val="000000"/>
                  </a:solidFill>
                  <a:latin typeface="Arial" panose="020B0604020202020204"/>
                </a:rPr>
                <a:t>Drive implementation of CSR programs from corporates – </a:t>
              </a:r>
              <a:r>
                <a:rPr lang="en-US" sz="1200" b="1">
                  <a:solidFill>
                    <a:srgbClr val="000000"/>
                  </a:solidFill>
                  <a:latin typeface="Arial" panose="020B0604020202020204"/>
                </a:rPr>
                <a:t>IBM, Microsoft, SAP, Vodafone Idea Foundation, Ernst &amp; Young (GDS), LTIMindtree, TCS, </a:t>
              </a:r>
              <a:r>
                <a:rPr lang="en-US" sz="1200" b="1" err="1">
                  <a:solidFill>
                    <a:srgbClr val="000000"/>
                  </a:solidFill>
                  <a:latin typeface="Arial" panose="020B0604020202020204"/>
                </a:rPr>
                <a:t>Adity</a:t>
              </a:r>
              <a:r>
                <a:rPr lang="en-US" sz="1200" b="1">
                  <a:solidFill>
                    <a:srgbClr val="000000"/>
                  </a:solidFill>
                  <a:latin typeface="Arial" panose="020B0604020202020204"/>
                </a:rPr>
                <a:t>a Birla Group </a:t>
              </a:r>
              <a:r>
                <a:rPr lang="en-US" sz="1200">
                  <a:solidFill>
                    <a:srgbClr val="000000"/>
                  </a:solidFill>
                  <a:latin typeface="Arial" panose="020B0604020202020204"/>
                </a:rPr>
                <a:t>etc.</a:t>
              </a:r>
            </a:p>
            <a:p>
              <a:pPr marL="285744" indent="-285744" defTabSz="685966">
                <a:buFont typeface="Arial" panose="020B0604020202020204" pitchFamily="34" charset="0"/>
                <a:buChar char="•"/>
                <a:defRPr/>
              </a:pPr>
              <a:endParaRPr lang="en-US" sz="1200">
                <a:solidFill>
                  <a:srgbClr val="000000"/>
                </a:solidFill>
                <a:latin typeface="Arial" panose="020B0604020202020204"/>
              </a:endParaRPr>
            </a:p>
          </p:txBody>
        </p:sp>
      </p:grpSp>
      <p:sp>
        <p:nvSpPr>
          <p:cNvPr id="16" name="Title 1">
            <a:extLst>
              <a:ext uri="{FF2B5EF4-FFF2-40B4-BE49-F238E27FC236}">
                <a16:creationId xmlns:a16="http://schemas.microsoft.com/office/drawing/2014/main" id="{164C5FF9-3992-E068-545B-F4D271CDCFFC}"/>
              </a:ext>
            </a:extLst>
          </p:cNvPr>
          <p:cNvSpPr>
            <a:spLocks noGrp="1"/>
          </p:cNvSpPr>
          <p:nvPr>
            <p:ph type="title"/>
          </p:nvPr>
        </p:nvSpPr>
        <p:spPr>
          <a:xfrm>
            <a:off x="402083" y="439994"/>
            <a:ext cx="11029616" cy="1188720"/>
          </a:xfrm>
        </p:spPr>
        <p:txBody>
          <a:bodyPr/>
          <a:lstStyle/>
          <a:p>
            <a:r>
              <a:rPr lang="en-IN" sz="4000" b="1"/>
              <a:t>Edunet Foundation</a:t>
            </a:r>
          </a:p>
        </p:txBody>
      </p:sp>
      <p:pic>
        <p:nvPicPr>
          <p:cNvPr id="4" name="Picture 3" descr="A blue and red text on a black background&#10;&#10;Description automatically generated">
            <a:extLst>
              <a:ext uri="{FF2B5EF4-FFF2-40B4-BE49-F238E27FC236}">
                <a16:creationId xmlns:a16="http://schemas.microsoft.com/office/drawing/2014/main" id="{7232382D-0EDA-F213-9D70-BA9E9E4A9964}"/>
              </a:ext>
            </a:extLst>
          </p:cNvPr>
          <p:cNvPicPr>
            <a:picLocks noChangeAspect="1"/>
          </p:cNvPicPr>
          <p:nvPr/>
        </p:nvPicPr>
        <p:blipFill>
          <a:blip r:embed="rId5"/>
          <a:stretch>
            <a:fillRect/>
          </a:stretch>
        </p:blipFill>
        <p:spPr>
          <a:xfrm>
            <a:off x="127093" y="6250131"/>
            <a:ext cx="1844675" cy="607869"/>
          </a:xfrm>
          <a:prstGeom prst="rect">
            <a:avLst/>
          </a:prstGeom>
        </p:spPr>
      </p:pic>
    </p:spTree>
    <p:extLst>
      <p:ext uri="{BB962C8B-B14F-4D97-AF65-F5344CB8AC3E}">
        <p14:creationId xmlns:p14="http://schemas.microsoft.com/office/powerpoint/2010/main" val="854545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D827-9DB3-F98E-3EEE-14EADC1C90B1}"/>
              </a:ext>
            </a:extLst>
          </p:cNvPr>
          <p:cNvSpPr>
            <a:spLocks noGrp="1"/>
          </p:cNvSpPr>
          <p:nvPr>
            <p:ph type="title"/>
          </p:nvPr>
        </p:nvSpPr>
        <p:spPr>
          <a:xfrm>
            <a:off x="203200" y="-4330"/>
            <a:ext cx="10515600" cy="1325563"/>
          </a:xfrm>
        </p:spPr>
        <p:txBody>
          <a:bodyPr>
            <a:normAutofit/>
          </a:bodyPr>
          <a:lstStyle/>
          <a:p>
            <a:r>
              <a:rPr lang="en-US" sz="4000" b="1">
                <a:cs typeface="Calibri Light"/>
              </a:rPr>
              <a:t>Functionalities available on Student Dashboard</a:t>
            </a:r>
            <a:endParaRPr lang="en-US">
              <a:cs typeface="Calibri Light" panose="020F0302020204030204"/>
            </a:endParaRPr>
          </a:p>
        </p:txBody>
      </p:sp>
      <p:sp>
        <p:nvSpPr>
          <p:cNvPr id="3" name="Content Placeholder 2">
            <a:extLst>
              <a:ext uri="{FF2B5EF4-FFF2-40B4-BE49-F238E27FC236}">
                <a16:creationId xmlns:a16="http://schemas.microsoft.com/office/drawing/2014/main" id="{1DE1F2CF-6438-6D48-1BBD-260A7E513520}"/>
              </a:ext>
            </a:extLst>
          </p:cNvPr>
          <p:cNvSpPr>
            <a:spLocks noGrp="1"/>
          </p:cNvSpPr>
          <p:nvPr>
            <p:ph idx="1"/>
          </p:nvPr>
        </p:nvSpPr>
        <p:spPr>
          <a:xfrm>
            <a:off x="108239" y="1096302"/>
            <a:ext cx="5882363" cy="5082089"/>
          </a:xfrm>
        </p:spPr>
        <p:txBody>
          <a:bodyPr vert="horz" lIns="91440" tIns="45720" rIns="91440" bIns="45720" rtlCol="0" anchor="t">
            <a:normAutofit/>
          </a:bodyPr>
          <a:lstStyle/>
          <a:p>
            <a:pPr>
              <a:spcBef>
                <a:spcPts val="600"/>
              </a:spcBef>
              <a:spcAft>
                <a:spcPts val="600"/>
              </a:spcAft>
            </a:pPr>
            <a:r>
              <a:rPr lang="en-US" sz="1800" b="1">
                <a:latin typeface="Calibri"/>
                <a:cs typeface="Calibri Light"/>
              </a:rPr>
              <a:t>My Profile- </a:t>
            </a:r>
            <a:r>
              <a:rPr lang="en-US" sz="1800">
                <a:latin typeface="Calibri"/>
                <a:cs typeface="Calibri Light"/>
              </a:rPr>
              <a:t> (NMID, Name, College, University, NM Email ID- these details will be auto fetched from NM portal), Enter Gamil id (Text Box)</a:t>
            </a:r>
            <a:endParaRPr lang="en-US">
              <a:latin typeface="Calibri"/>
              <a:cs typeface="Calibri" panose="020F0502020204030204"/>
            </a:endParaRPr>
          </a:p>
          <a:p>
            <a:pPr>
              <a:spcBef>
                <a:spcPts val="600"/>
              </a:spcBef>
              <a:spcAft>
                <a:spcPts val="600"/>
              </a:spcAft>
            </a:pPr>
            <a:r>
              <a:rPr lang="en-US" sz="1800" b="1">
                <a:latin typeface="Calibri"/>
                <a:cs typeface="Calibri Light"/>
              </a:rPr>
              <a:t>Program Overview- </a:t>
            </a:r>
            <a:r>
              <a:rPr lang="en-US" sz="1800">
                <a:latin typeface="Calibri"/>
                <a:cs typeface="Calibri Light"/>
              </a:rPr>
              <a:t>Short description of program and its learning outcomes</a:t>
            </a:r>
            <a:endParaRPr lang="en-US" sz="1700">
              <a:latin typeface="Calibri"/>
              <a:cs typeface="Calibri Light"/>
            </a:endParaRPr>
          </a:p>
          <a:p>
            <a:pPr>
              <a:spcBef>
                <a:spcPts val="600"/>
              </a:spcBef>
              <a:spcAft>
                <a:spcPts val="600"/>
              </a:spcAft>
            </a:pPr>
            <a:r>
              <a:rPr lang="en-US" sz="1800" b="1">
                <a:latin typeface="Calibri"/>
                <a:cs typeface="Calibri Light"/>
              </a:rPr>
              <a:t>What is </a:t>
            </a:r>
            <a:r>
              <a:rPr lang="en-US" sz="1800" b="1" err="1">
                <a:latin typeface="Calibri"/>
                <a:cs typeface="Calibri Light"/>
              </a:rPr>
              <a:t>SkillsBuild</a:t>
            </a:r>
            <a:endParaRPr lang="en-US" sz="1800" b="1">
              <a:latin typeface="Calibri"/>
              <a:cs typeface="Calibri Light"/>
            </a:endParaRPr>
          </a:p>
          <a:p>
            <a:pPr lvl="1">
              <a:spcBef>
                <a:spcPts val="600"/>
              </a:spcBef>
              <a:spcAft>
                <a:spcPts val="600"/>
              </a:spcAft>
              <a:buFont typeface="Wingdings" panose="020B0604020202020204" pitchFamily="34" charset="0"/>
              <a:buChar char="ü"/>
            </a:pPr>
            <a:r>
              <a:rPr lang="en-US" sz="1700">
                <a:latin typeface="Calibri"/>
                <a:cs typeface="Calibri Light"/>
              </a:rPr>
              <a:t>Login IBM </a:t>
            </a:r>
            <a:r>
              <a:rPr lang="en-US" sz="1700" err="1">
                <a:latin typeface="Calibri"/>
                <a:cs typeface="Calibri Light"/>
              </a:rPr>
              <a:t>SkillsBuild</a:t>
            </a:r>
            <a:r>
              <a:rPr lang="en-US" sz="1700">
                <a:latin typeface="Calibri"/>
                <a:cs typeface="Calibri Light"/>
              </a:rPr>
              <a:t> and access the learning modules of the program</a:t>
            </a:r>
          </a:p>
          <a:p>
            <a:pPr>
              <a:spcBef>
                <a:spcPts val="600"/>
              </a:spcBef>
              <a:spcAft>
                <a:spcPts val="600"/>
              </a:spcAft>
            </a:pPr>
            <a:r>
              <a:rPr lang="en-US" sz="1800" b="1">
                <a:latin typeface="Calibri"/>
                <a:cs typeface="Calibri Light"/>
              </a:rPr>
              <a:t>Course Details</a:t>
            </a:r>
            <a:endParaRPr lang="en-US" b="1">
              <a:latin typeface="Calibri"/>
              <a:cs typeface="Calibri" panose="020F0502020204030204"/>
            </a:endParaRPr>
          </a:p>
          <a:p>
            <a:pPr lvl="1">
              <a:spcBef>
                <a:spcPts val="600"/>
              </a:spcBef>
              <a:spcAft>
                <a:spcPts val="600"/>
              </a:spcAft>
              <a:buFont typeface="Wingdings" panose="020B0604020202020204" pitchFamily="34" charset="0"/>
              <a:buChar char="ü"/>
            </a:pPr>
            <a:r>
              <a:rPr lang="en-US" sz="1700">
                <a:latin typeface="Calibri"/>
                <a:cs typeface="Calibri Light"/>
              </a:rPr>
              <a:t>Course Content, Session Recordings</a:t>
            </a:r>
          </a:p>
          <a:p>
            <a:pPr>
              <a:spcBef>
                <a:spcPts val="600"/>
              </a:spcBef>
              <a:spcAft>
                <a:spcPts val="600"/>
              </a:spcAft>
            </a:pPr>
            <a:r>
              <a:rPr lang="en-US" sz="1800" b="1">
                <a:latin typeface="Calibri"/>
                <a:cs typeface="Calibri Light"/>
              </a:rPr>
              <a:t>Certification Criteria </a:t>
            </a:r>
            <a:endParaRPr lang="en-US" b="1">
              <a:latin typeface="Calibri"/>
              <a:cs typeface="Calibri"/>
            </a:endParaRPr>
          </a:p>
          <a:p>
            <a:pPr lvl="1">
              <a:spcBef>
                <a:spcPts val="600"/>
              </a:spcBef>
              <a:spcAft>
                <a:spcPts val="600"/>
              </a:spcAft>
              <a:buFont typeface="Wingdings" panose="020B0604020202020204" pitchFamily="34" charset="0"/>
              <a:buChar char="ü"/>
            </a:pPr>
            <a:r>
              <a:rPr lang="en-US" sz="1700">
                <a:highlight>
                  <a:srgbClr val="FFFF00"/>
                </a:highlight>
                <a:latin typeface="Calibri"/>
                <a:cs typeface="Calibri Light"/>
              </a:rPr>
              <a:t>80% Attendance</a:t>
            </a:r>
          </a:p>
          <a:p>
            <a:pPr lvl="1">
              <a:spcBef>
                <a:spcPts val="600"/>
              </a:spcBef>
              <a:spcAft>
                <a:spcPts val="600"/>
              </a:spcAft>
              <a:buFont typeface="Wingdings" panose="020B0604020202020204" pitchFamily="34" charset="0"/>
              <a:buChar char="ü"/>
            </a:pPr>
            <a:r>
              <a:rPr lang="en-US" sz="1700">
                <a:highlight>
                  <a:srgbClr val="FFFF00"/>
                </a:highlight>
                <a:cs typeface="Calibri"/>
              </a:rPr>
              <a:t>IBM </a:t>
            </a:r>
            <a:r>
              <a:rPr lang="en-US" sz="1700" err="1">
                <a:highlight>
                  <a:srgbClr val="FFFF00"/>
                </a:highlight>
                <a:cs typeface="Calibri"/>
              </a:rPr>
              <a:t>SkillsBuild</a:t>
            </a:r>
            <a:r>
              <a:rPr lang="en-US" sz="1700">
                <a:highlight>
                  <a:srgbClr val="FFFF00"/>
                </a:highlight>
                <a:cs typeface="Calibri"/>
              </a:rPr>
              <a:t> Course Completion</a:t>
            </a:r>
          </a:p>
          <a:p>
            <a:pPr lvl="1">
              <a:spcBef>
                <a:spcPts val="600"/>
              </a:spcBef>
              <a:spcAft>
                <a:spcPts val="600"/>
              </a:spcAft>
              <a:buFont typeface="Wingdings" panose="020B0604020202020204" pitchFamily="34" charset="0"/>
              <a:buChar char="ü"/>
            </a:pPr>
            <a:r>
              <a:rPr lang="en-US" sz="1700">
                <a:highlight>
                  <a:srgbClr val="FFFF00"/>
                </a:highlight>
                <a:cs typeface="Calibri"/>
              </a:rPr>
              <a:t>Project Submission</a:t>
            </a:r>
          </a:p>
        </p:txBody>
      </p:sp>
      <p:pic>
        <p:nvPicPr>
          <p:cNvPr id="9" name="Picture 8" descr="A blue and red text on a black background&#10;&#10;Description automatically generated">
            <a:extLst>
              <a:ext uri="{FF2B5EF4-FFF2-40B4-BE49-F238E27FC236}">
                <a16:creationId xmlns:a16="http://schemas.microsoft.com/office/drawing/2014/main" id="{06CA5797-51EF-2919-AFA2-686B36912519}"/>
              </a:ext>
            </a:extLst>
          </p:cNvPr>
          <p:cNvPicPr>
            <a:picLocks noChangeAspect="1"/>
          </p:cNvPicPr>
          <p:nvPr/>
        </p:nvPicPr>
        <p:blipFill>
          <a:blip r:embed="rId3"/>
          <a:stretch>
            <a:fillRect/>
          </a:stretch>
        </p:blipFill>
        <p:spPr>
          <a:xfrm>
            <a:off x="108239" y="6158057"/>
            <a:ext cx="1844675" cy="607869"/>
          </a:xfrm>
          <a:prstGeom prst="rect">
            <a:avLst/>
          </a:prstGeom>
        </p:spPr>
      </p:pic>
      <p:sp>
        <p:nvSpPr>
          <p:cNvPr id="4" name="TextBox 3">
            <a:extLst>
              <a:ext uri="{FF2B5EF4-FFF2-40B4-BE49-F238E27FC236}">
                <a16:creationId xmlns:a16="http://schemas.microsoft.com/office/drawing/2014/main" id="{11CB47C4-EEE5-66FB-883B-8B3532433CB7}"/>
              </a:ext>
            </a:extLst>
          </p:cNvPr>
          <p:cNvSpPr txBox="1"/>
          <p:nvPr/>
        </p:nvSpPr>
        <p:spPr>
          <a:xfrm>
            <a:off x="5386916" y="569383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503EABC6-1E76-6A50-4BCF-42F41EA153D8}"/>
              </a:ext>
            </a:extLst>
          </p:cNvPr>
          <p:cNvSpPr txBox="1"/>
          <p:nvPr/>
        </p:nvSpPr>
        <p:spPr>
          <a:xfrm>
            <a:off x="6350482" y="1096302"/>
            <a:ext cx="6105970" cy="3231654"/>
          </a:xfrm>
          <a:prstGeom prst="rect">
            <a:avLst/>
          </a:prstGeom>
          <a:noFill/>
        </p:spPr>
        <p:txBody>
          <a:bodyPr wrap="square">
            <a:spAutoFit/>
          </a:bodyPr>
          <a:lstStyle/>
          <a:p>
            <a:pPr>
              <a:spcBef>
                <a:spcPts val="600"/>
              </a:spcBef>
              <a:spcAft>
                <a:spcPts val="600"/>
              </a:spcAft>
            </a:pPr>
            <a:r>
              <a:rPr lang="en-US" sz="1800" b="1">
                <a:latin typeface="Calibri"/>
                <a:cs typeface="Calibri Light"/>
              </a:rPr>
              <a:t>Session Calendar- </a:t>
            </a:r>
            <a:r>
              <a:rPr lang="en-US" sz="1800">
                <a:latin typeface="Calibri"/>
                <a:cs typeface="Calibri Light"/>
              </a:rPr>
              <a:t>Session date, timing and link</a:t>
            </a:r>
          </a:p>
          <a:p>
            <a:pPr>
              <a:spcBef>
                <a:spcPts val="600"/>
              </a:spcBef>
              <a:spcAft>
                <a:spcPts val="600"/>
              </a:spcAft>
            </a:pPr>
            <a:r>
              <a:rPr lang="en-US" sz="1800" b="1">
                <a:latin typeface="Calibri"/>
                <a:cs typeface="Calibri"/>
              </a:rPr>
              <a:t>Benefits of Program- </a:t>
            </a:r>
            <a:r>
              <a:rPr lang="en-US" sz="1800">
                <a:latin typeface="Calibri"/>
                <a:cs typeface="Calibri"/>
              </a:rPr>
              <a:t>The industry scope of the program</a:t>
            </a:r>
          </a:p>
          <a:p>
            <a:pPr>
              <a:spcBef>
                <a:spcPts val="600"/>
              </a:spcBef>
              <a:spcAft>
                <a:spcPts val="600"/>
              </a:spcAft>
            </a:pPr>
            <a:r>
              <a:rPr lang="en-US" sz="1800" b="1">
                <a:latin typeface="Calibri"/>
                <a:cs typeface="Calibri"/>
              </a:rPr>
              <a:t>About Edunet Foundation</a:t>
            </a:r>
          </a:p>
          <a:p>
            <a:pPr lvl="1">
              <a:spcBef>
                <a:spcPts val="600"/>
              </a:spcBef>
              <a:spcAft>
                <a:spcPts val="600"/>
              </a:spcAft>
              <a:buFont typeface="Wingdings" panose="020B0604020202020204" pitchFamily="34" charset="0"/>
              <a:buChar char="ü"/>
            </a:pPr>
            <a:r>
              <a:rPr lang="en-US" sz="1800">
                <a:cs typeface="Calibri"/>
              </a:rPr>
              <a:t>Social Media pages</a:t>
            </a:r>
            <a:endParaRPr lang="en-US" sz="1800" b="1">
              <a:latin typeface="Calibri"/>
              <a:cs typeface="Calibri"/>
            </a:endParaRPr>
          </a:p>
          <a:p>
            <a:pPr>
              <a:spcBef>
                <a:spcPts val="600"/>
              </a:spcBef>
              <a:spcAft>
                <a:spcPts val="600"/>
              </a:spcAft>
            </a:pPr>
            <a:r>
              <a:rPr lang="en-US" sz="1800" b="1">
                <a:latin typeface="Calibri"/>
                <a:cs typeface="Calibri"/>
              </a:rPr>
              <a:t>Student Query Form</a:t>
            </a:r>
            <a:r>
              <a:rPr lang="en-US" sz="1800">
                <a:latin typeface="Calibri"/>
                <a:cs typeface="Calibri"/>
              </a:rPr>
              <a:t> (</a:t>
            </a:r>
            <a:r>
              <a:rPr lang="en-US" sz="1700">
                <a:latin typeface="Calibri"/>
                <a:cs typeface="Calibri"/>
              </a:rPr>
              <a:t>In case of any queries, click on Query button</a:t>
            </a:r>
            <a:r>
              <a:rPr lang="en-US" sz="1800">
                <a:latin typeface="Calibri"/>
                <a:cs typeface="Calibri"/>
              </a:rPr>
              <a:t>)</a:t>
            </a:r>
          </a:p>
          <a:p>
            <a:pPr>
              <a:spcBef>
                <a:spcPts val="600"/>
              </a:spcBef>
              <a:spcAft>
                <a:spcPts val="600"/>
              </a:spcAft>
            </a:pPr>
            <a:r>
              <a:rPr lang="en-US" sz="1800" b="1">
                <a:latin typeface="Calibri"/>
                <a:cs typeface="Calibri"/>
              </a:rPr>
              <a:t>Submission- </a:t>
            </a:r>
            <a:r>
              <a:rPr lang="en-US" sz="1800">
                <a:latin typeface="Calibri"/>
                <a:cs typeface="Calibri"/>
              </a:rPr>
              <a:t>Project Submission on Dashboard</a:t>
            </a:r>
          </a:p>
          <a:p>
            <a:pPr>
              <a:spcBef>
                <a:spcPts val="600"/>
              </a:spcBef>
              <a:spcAft>
                <a:spcPts val="600"/>
              </a:spcAft>
            </a:pPr>
            <a:r>
              <a:rPr lang="en-US" sz="1800" b="1">
                <a:latin typeface="Calibri"/>
                <a:cs typeface="Calibri"/>
              </a:rPr>
              <a:t>My Attendance- </a:t>
            </a:r>
            <a:r>
              <a:rPr lang="en-US" sz="1800">
                <a:latin typeface="Calibri"/>
                <a:cs typeface="Calibri"/>
              </a:rPr>
              <a:t>Table of week wise attendance</a:t>
            </a:r>
          </a:p>
        </p:txBody>
      </p:sp>
    </p:spTree>
    <p:extLst>
      <p:ext uri="{BB962C8B-B14F-4D97-AF65-F5344CB8AC3E}">
        <p14:creationId xmlns:p14="http://schemas.microsoft.com/office/powerpoint/2010/main" val="184354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E3B-9D61-5376-0102-EBC04E16A373}"/>
              </a:ext>
            </a:extLst>
          </p:cNvPr>
          <p:cNvSpPr>
            <a:spLocks noGrp="1"/>
          </p:cNvSpPr>
          <p:nvPr>
            <p:ph type="title"/>
          </p:nvPr>
        </p:nvSpPr>
        <p:spPr>
          <a:xfrm>
            <a:off x="41564" y="-4329"/>
            <a:ext cx="10515600" cy="1161819"/>
          </a:xfrm>
        </p:spPr>
        <p:txBody>
          <a:bodyPr>
            <a:normAutofit/>
          </a:bodyPr>
          <a:lstStyle/>
          <a:p>
            <a:r>
              <a:rPr lang="en-US" sz="4000" b="1">
                <a:cs typeface="Calibri Light"/>
              </a:rPr>
              <a:t>Mode of Delivery for Students </a:t>
            </a:r>
            <a:endParaRPr lang="en-US" sz="4000" b="1">
              <a:highlight>
                <a:srgbClr val="FFFF00"/>
              </a:highlight>
              <a:cs typeface="Calibri Light"/>
            </a:endParaRPr>
          </a:p>
        </p:txBody>
      </p:sp>
      <p:pic>
        <p:nvPicPr>
          <p:cNvPr id="8" name="Picture 7" descr="A blue and red text on a black background&#10;&#10;Description automatically generated">
            <a:extLst>
              <a:ext uri="{FF2B5EF4-FFF2-40B4-BE49-F238E27FC236}">
                <a16:creationId xmlns:a16="http://schemas.microsoft.com/office/drawing/2014/main" id="{2997B9E6-67A6-1A9A-0BD2-AEA899C0625A}"/>
              </a:ext>
            </a:extLst>
          </p:cNvPr>
          <p:cNvPicPr>
            <a:picLocks noChangeAspect="1"/>
          </p:cNvPicPr>
          <p:nvPr/>
        </p:nvPicPr>
        <p:blipFill>
          <a:blip r:embed="rId3"/>
          <a:stretch>
            <a:fillRect/>
          </a:stretch>
        </p:blipFill>
        <p:spPr>
          <a:xfrm>
            <a:off x="108239" y="6158057"/>
            <a:ext cx="1844675" cy="607869"/>
          </a:xfrm>
          <a:prstGeom prst="rect">
            <a:avLst/>
          </a:prstGeom>
        </p:spPr>
      </p:pic>
      <p:sp>
        <p:nvSpPr>
          <p:cNvPr id="11" name="Arrow: Right 10">
            <a:extLst>
              <a:ext uri="{FF2B5EF4-FFF2-40B4-BE49-F238E27FC236}">
                <a16:creationId xmlns:a16="http://schemas.microsoft.com/office/drawing/2014/main" id="{3F97695F-8244-ABB8-8D02-54FD9BE7EAF6}"/>
              </a:ext>
            </a:extLst>
          </p:cNvPr>
          <p:cNvSpPr/>
          <p:nvPr/>
        </p:nvSpPr>
        <p:spPr>
          <a:xfrm>
            <a:off x="7694031" y="2360001"/>
            <a:ext cx="1365737" cy="3194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0000"/>
              </a:highlight>
              <a:cs typeface="Calibri"/>
            </a:endParaRPr>
          </a:p>
        </p:txBody>
      </p:sp>
      <p:sp>
        <p:nvSpPr>
          <p:cNvPr id="13" name="TextBox 12">
            <a:extLst>
              <a:ext uri="{FF2B5EF4-FFF2-40B4-BE49-F238E27FC236}">
                <a16:creationId xmlns:a16="http://schemas.microsoft.com/office/drawing/2014/main" id="{D5B41159-A357-CD5D-91A5-DB7F2D957ED6}"/>
              </a:ext>
            </a:extLst>
          </p:cNvPr>
          <p:cNvSpPr txBox="1"/>
          <p:nvPr/>
        </p:nvSpPr>
        <p:spPr>
          <a:xfrm>
            <a:off x="904540" y="4620587"/>
            <a:ext cx="6139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Program Content &amp; Session Recordings will be provided here</a:t>
            </a:r>
          </a:p>
        </p:txBody>
      </p:sp>
      <p:pic>
        <p:nvPicPr>
          <p:cNvPr id="3" name="Picture 2" descr="A screenshot of a computer&#10;&#10;Description automatically generated">
            <a:extLst>
              <a:ext uri="{FF2B5EF4-FFF2-40B4-BE49-F238E27FC236}">
                <a16:creationId xmlns:a16="http://schemas.microsoft.com/office/drawing/2014/main" id="{1B4570F2-325A-457B-6EE7-4AD7FE267124}"/>
              </a:ext>
            </a:extLst>
          </p:cNvPr>
          <p:cNvPicPr>
            <a:picLocks noChangeAspect="1"/>
          </p:cNvPicPr>
          <p:nvPr/>
        </p:nvPicPr>
        <p:blipFill rotWithShape="1">
          <a:blip r:embed="rId4"/>
          <a:srcRect l="303" t="18148" r="963" b="6852"/>
          <a:stretch/>
        </p:blipFill>
        <p:spPr>
          <a:xfrm>
            <a:off x="113146" y="1155700"/>
            <a:ext cx="7272254" cy="3064615"/>
          </a:xfrm>
          <a:prstGeom prst="rect">
            <a:avLst/>
          </a:prstGeom>
        </p:spPr>
      </p:pic>
      <p:sp>
        <p:nvSpPr>
          <p:cNvPr id="7" name="Content Placeholder 6">
            <a:extLst>
              <a:ext uri="{FF2B5EF4-FFF2-40B4-BE49-F238E27FC236}">
                <a16:creationId xmlns:a16="http://schemas.microsoft.com/office/drawing/2014/main" id="{BC991FFD-D057-9488-7B66-93732C371303}"/>
              </a:ext>
            </a:extLst>
          </p:cNvPr>
          <p:cNvSpPr>
            <a:spLocks noGrp="1"/>
          </p:cNvSpPr>
          <p:nvPr>
            <p:ph idx="1"/>
          </p:nvPr>
        </p:nvSpPr>
        <p:spPr>
          <a:xfrm>
            <a:off x="9502498" y="3675215"/>
            <a:ext cx="2350411" cy="545100"/>
          </a:xfrm>
        </p:spPr>
        <p:txBody>
          <a:bodyPr vert="horz" lIns="91440" tIns="45720" rIns="91440" bIns="45720" rtlCol="0" anchor="t">
            <a:noAutofit/>
          </a:bodyPr>
          <a:lstStyle/>
          <a:p>
            <a:pPr marL="0" indent="0">
              <a:buNone/>
            </a:pPr>
            <a:r>
              <a:rPr lang="en-US" b="1" dirty="0">
                <a:cs typeface="Calibri" panose="020F0502020204030204"/>
              </a:rPr>
              <a:t> You Tube</a:t>
            </a:r>
          </a:p>
        </p:txBody>
      </p:sp>
      <p:pic>
        <p:nvPicPr>
          <p:cNvPr id="5" name="Picture 4">
            <a:extLst>
              <a:ext uri="{FF2B5EF4-FFF2-40B4-BE49-F238E27FC236}">
                <a16:creationId xmlns:a16="http://schemas.microsoft.com/office/drawing/2014/main" id="{9C09A156-5F31-D484-50CF-63E5533415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9768" y="1258591"/>
            <a:ext cx="2522220" cy="2522220"/>
          </a:xfrm>
          <a:prstGeom prst="rect">
            <a:avLst/>
          </a:prstGeom>
        </p:spPr>
      </p:pic>
    </p:spTree>
    <p:extLst>
      <p:ext uri="{BB962C8B-B14F-4D97-AF65-F5344CB8AC3E}">
        <p14:creationId xmlns:p14="http://schemas.microsoft.com/office/powerpoint/2010/main" val="253789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sz="4000" b="1">
                <a:solidFill>
                  <a:schemeClr val="tx1"/>
                </a:solidFill>
                <a:latin typeface="+mj-lt"/>
                <a:ea typeface="+mj-ea"/>
                <a:cs typeface="Calibri Light"/>
              </a:rPr>
              <a:t>Differentiating Between Student Login Websites</a:t>
            </a:r>
          </a:p>
        </p:txBody>
      </p:sp>
      <p:sp>
        <p:nvSpPr>
          <p:cNvPr id="3" name="Rectangle 2"/>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sz="2489"/>
          </a:p>
        </p:txBody>
      </p:sp>
      <p:sp>
        <p:nvSpPr>
          <p:cNvPr id="4" name="Rectangle 3"/>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defRPr sz="1300" b="0" i="0">
                <a:solidFill>
                  <a:srgbClr val="616161"/>
                </a:solidFill>
                <a:latin typeface="Proxima Nova"/>
              </a:defRPr>
            </a:pPr>
            <a:endParaRPr sz="1733"/>
          </a:p>
        </p:txBody>
      </p:sp>
      <p:sp>
        <p:nvSpPr>
          <p:cNvPr id="5" name="Rectangle 4"/>
          <p:cNvSpPr/>
          <p:nvPr/>
        </p:nvSpPr>
        <p:spPr>
          <a:xfrm>
            <a:off x="304800" y="2011561"/>
            <a:ext cx="11582400" cy="39512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sz="2489"/>
          </a:p>
        </p:txBody>
      </p:sp>
      <p:sp>
        <p:nvSpPr>
          <p:cNvPr id="6" name="Rectangle 5"/>
          <p:cNvSpPr/>
          <p:nvPr/>
        </p:nvSpPr>
        <p:spPr>
          <a:xfrm>
            <a:off x="304801" y="2011561"/>
            <a:ext cx="5587999" cy="39512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sz="2489"/>
          </a:p>
        </p:txBody>
      </p:sp>
      <p:sp>
        <p:nvSpPr>
          <p:cNvPr id="7" name="TextBox 6"/>
          <p:cNvSpPr txBox="1"/>
          <p:nvPr/>
        </p:nvSpPr>
        <p:spPr>
          <a:xfrm>
            <a:off x="419623" y="1124300"/>
            <a:ext cx="5587999" cy="5738109"/>
          </a:xfrm>
          <a:prstGeom prst="rect">
            <a:avLst/>
          </a:prstGeom>
          <a:noFill/>
          <a:ln>
            <a:noFill/>
          </a:ln>
        </p:spPr>
        <p:txBody>
          <a:bodyPr wrap="square" lIns="254000" tIns="0" rIns="0" bIns="25400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28600" indent="-228600">
              <a:lnSpc>
                <a:spcPct val="150000"/>
              </a:lnSpc>
              <a:spcBef>
                <a:spcPts val="1000"/>
              </a:spcBef>
              <a:spcAft>
                <a:spcPts val="1067"/>
              </a:spcAft>
              <a:buSzPct val="100000"/>
              <a:buFont typeface="Arial" panose="020B0604020202020204" pitchFamily="34" charset="0"/>
              <a:buChar char="•"/>
            </a:pPr>
            <a:r>
              <a:rPr sz="1800" b="1">
                <a:solidFill>
                  <a:schemeClr val="tx1"/>
                </a:solidFill>
                <a:latin typeface="Calibri"/>
                <a:ea typeface="+mn-ea"/>
                <a:cs typeface="Calibri Light"/>
              </a:rPr>
              <a:t>Naan Mudhalvan:</a:t>
            </a:r>
            <a:r>
              <a:rPr sz="1800">
                <a:solidFill>
                  <a:schemeClr val="tx1"/>
                </a:solidFill>
                <a:latin typeface="Calibri"/>
                <a:ea typeface="+mn-ea"/>
                <a:cs typeface="Calibri Light"/>
              </a:rPr>
              <a:t> Students log in to view their mandatory courses. They are redirected to the </a:t>
            </a:r>
            <a:r>
              <a:rPr sz="1800" err="1">
                <a:solidFill>
                  <a:schemeClr val="tx1"/>
                </a:solidFill>
                <a:latin typeface="Calibri"/>
                <a:ea typeface="+mn-ea"/>
                <a:cs typeface="Calibri Light"/>
              </a:rPr>
              <a:t>Edunet</a:t>
            </a:r>
            <a:r>
              <a:rPr sz="1800">
                <a:solidFill>
                  <a:schemeClr val="tx1"/>
                </a:solidFill>
                <a:latin typeface="Calibri"/>
                <a:ea typeface="+mn-ea"/>
                <a:cs typeface="Calibri Light"/>
              </a:rPr>
              <a:t> Student Management Dashboard</a:t>
            </a:r>
            <a:r>
              <a:rPr lang="en-US" sz="1800">
                <a:solidFill>
                  <a:schemeClr val="tx1"/>
                </a:solidFill>
                <a:latin typeface="Calibri"/>
                <a:ea typeface="+mn-ea"/>
                <a:cs typeface="Calibri Light"/>
              </a:rPr>
              <a:t>.</a:t>
            </a:r>
            <a:r>
              <a:rPr lang="en-US" sz="1800">
                <a:solidFill>
                  <a:srgbClr val="0070C0"/>
                </a:solidFill>
                <a:latin typeface="Calibri"/>
                <a:ea typeface="+mn-ea"/>
                <a:cs typeface="Calibri Light"/>
                <a:hlinkClick r:id="rId2"/>
              </a:rPr>
              <a:t>https://portal.naanmudhalvan.tn.gov.in/login/</a:t>
            </a:r>
            <a:endParaRPr lang="en-US" sz="1800">
              <a:solidFill>
                <a:srgbClr val="0070C0"/>
              </a:solidFill>
              <a:latin typeface="Calibri"/>
              <a:ea typeface="+mn-ea"/>
              <a:cs typeface="Calibri Light"/>
            </a:endParaRPr>
          </a:p>
          <a:p>
            <a:pPr marL="228600" indent="-228600">
              <a:lnSpc>
                <a:spcPct val="150000"/>
              </a:lnSpc>
              <a:spcBef>
                <a:spcPts val="1000"/>
              </a:spcBef>
              <a:spcAft>
                <a:spcPts val="1067"/>
              </a:spcAft>
              <a:buSzPct val="100000"/>
              <a:buFont typeface="Arial" panose="020B0604020202020204" pitchFamily="34" charset="0"/>
              <a:buChar char="•"/>
            </a:pPr>
            <a:r>
              <a:rPr sz="1800" b="1" err="1">
                <a:solidFill>
                  <a:schemeClr val="tx1"/>
                </a:solidFill>
                <a:latin typeface="Calibri"/>
                <a:ea typeface="+mn-ea"/>
                <a:cs typeface="Calibri Light"/>
              </a:rPr>
              <a:t>Edunet</a:t>
            </a:r>
            <a:r>
              <a:rPr sz="1800" b="1">
                <a:solidFill>
                  <a:schemeClr val="tx1"/>
                </a:solidFill>
                <a:latin typeface="Calibri"/>
                <a:ea typeface="+mn-ea"/>
                <a:cs typeface="Calibri Light"/>
              </a:rPr>
              <a:t> Student Management Dashboard:</a:t>
            </a:r>
            <a:r>
              <a:rPr sz="1800">
                <a:solidFill>
                  <a:schemeClr val="tx1"/>
                </a:solidFill>
                <a:latin typeface="Calibri"/>
                <a:ea typeface="+mn-ea"/>
                <a:cs typeface="Calibri Light"/>
              </a:rPr>
              <a:t> Redirected from Naan Mudhalvan, students enter their details and access learning materials.</a:t>
            </a:r>
            <a:endParaRPr lang="en-US" sz="1800">
              <a:solidFill>
                <a:schemeClr val="tx1"/>
              </a:solidFill>
              <a:latin typeface="Calibri"/>
              <a:ea typeface="+mn-ea"/>
              <a:cs typeface="Calibri Light"/>
            </a:endParaRPr>
          </a:p>
          <a:p>
            <a:pPr marL="228600" lvl="1" indent="-228600">
              <a:lnSpc>
                <a:spcPct val="150000"/>
              </a:lnSpc>
              <a:spcBef>
                <a:spcPts val="1000"/>
              </a:spcBef>
              <a:buSzPct val="100000"/>
              <a:buFont typeface="Arial" panose="020B0604020202020204" pitchFamily="34" charset="0"/>
              <a:buChar char="•"/>
            </a:pPr>
            <a:r>
              <a:rPr sz="1800" b="1">
                <a:solidFill>
                  <a:schemeClr val="tx1"/>
                </a:solidFill>
                <a:latin typeface="Calibri"/>
                <a:ea typeface="+mn-ea"/>
                <a:cs typeface="Calibri Light"/>
              </a:rPr>
              <a:t>IBM SkillsBuild: </a:t>
            </a:r>
            <a:r>
              <a:rPr sz="1800">
                <a:solidFill>
                  <a:schemeClr val="tx1"/>
                </a:solidFill>
                <a:latin typeface="Calibri"/>
                <a:ea typeface="+mn-ea"/>
                <a:cs typeface="Calibri Light"/>
              </a:rPr>
              <a:t>Accessed via a URL from Edunet Dashboard. Students complete required courses on this platform.</a:t>
            </a:r>
            <a:r>
              <a:rPr lang="en-US" sz="1800">
                <a:solidFill>
                  <a:schemeClr val="tx1"/>
                </a:solidFill>
                <a:latin typeface="Calibri"/>
                <a:ea typeface="+mn-ea"/>
                <a:cs typeface="Calibri Light"/>
              </a:rPr>
              <a:t> </a:t>
            </a:r>
            <a:r>
              <a:rPr lang="en-US" sz="1800">
                <a:solidFill>
                  <a:srgbClr val="0070C0"/>
                </a:solidFill>
                <a:latin typeface="Calibri"/>
                <a:ea typeface="+mn-ea"/>
                <a:cs typeface="Calibri Light"/>
                <a:hlinkClick r:id="rId3">
                  <a:extLst>
                    <a:ext uri="{A12FA001-AC4F-418D-AE19-62706E023703}">
                      <ahyp:hlinkClr xmlns:ahyp="http://schemas.microsoft.com/office/drawing/2018/hyperlinkcolor" val="tx"/>
                    </a:ext>
                  </a:extLst>
                </a:hlinkClick>
              </a:rPr>
              <a:t>https://sb-auth.skillsbuild.org/signup?ngo-id=0107</a:t>
            </a:r>
            <a:endParaRPr sz="1800">
              <a:solidFill>
                <a:srgbClr val="0070C0"/>
              </a:solidFill>
              <a:latin typeface="Calibri"/>
              <a:ea typeface="+mn-ea"/>
              <a:cs typeface="Calibri Light"/>
            </a:endParaRPr>
          </a:p>
        </p:txBody>
      </p:sp>
      <p:sp>
        <p:nvSpPr>
          <p:cNvPr id="8" name="Rectangle 7"/>
          <p:cNvSpPr/>
          <p:nvPr/>
        </p:nvSpPr>
        <p:spPr>
          <a:xfrm>
            <a:off x="6299201" y="2011561"/>
            <a:ext cx="5587999" cy="39512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sz="2489"/>
          </a:p>
        </p:txBody>
      </p:sp>
      <p:sp>
        <p:nvSpPr>
          <p:cNvPr id="9" name="TextBox 8"/>
          <p:cNvSpPr txBox="1"/>
          <p:nvPr/>
        </p:nvSpPr>
        <p:spPr>
          <a:xfrm>
            <a:off x="6299201" y="2011560"/>
            <a:ext cx="5587999" cy="3145829"/>
          </a:xfrm>
          <a:prstGeom prst="rect">
            <a:avLst/>
          </a:prstGeom>
          <a:noFill/>
          <a:ln>
            <a:noFill/>
          </a:ln>
        </p:spPr>
        <p:txBody>
          <a:bodyPr wrap="square" lIns="0" tIns="0" rIns="0" bIns="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l"/>
            <a:endParaRPr sz="2489"/>
          </a:p>
        </p:txBody>
      </p:sp>
      <p:pic>
        <p:nvPicPr>
          <p:cNvPr id="10" name="Picture 9" descr="tmpjejgn5u0.png"/>
          <p:cNvPicPr>
            <a:picLocks noChangeAspect="1"/>
          </p:cNvPicPr>
          <p:nvPr/>
        </p:nvPicPr>
        <p:blipFill>
          <a:blip r:embed="rId4"/>
          <a:stretch>
            <a:fillRect/>
          </a:stretch>
        </p:blipFill>
        <p:spPr>
          <a:xfrm>
            <a:off x="6299201" y="2011560"/>
            <a:ext cx="5587999" cy="3145829"/>
          </a:xfrm>
          <a:prstGeom prst="rect">
            <a:avLst/>
          </a:prstGeom>
        </p:spPr>
      </p:pic>
      <p:sp>
        <p:nvSpPr>
          <p:cNvPr id="11" name="Rectangle 10"/>
          <p:cNvSpPr/>
          <p:nvPr/>
        </p:nvSpPr>
        <p:spPr>
          <a:xfrm>
            <a:off x="6299201" y="5258989"/>
            <a:ext cx="5587999" cy="203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sz="2489"/>
          </a:p>
        </p:txBody>
      </p:sp>
      <p:pic>
        <p:nvPicPr>
          <p:cNvPr id="14" name="Picture 13" descr="A blue and red text on a black background&#10;&#10;Description automatically generated">
            <a:extLst>
              <a:ext uri="{FF2B5EF4-FFF2-40B4-BE49-F238E27FC236}">
                <a16:creationId xmlns:a16="http://schemas.microsoft.com/office/drawing/2014/main" id="{BE187426-0F5E-FB78-4F02-6ADF009D6715}"/>
              </a:ext>
            </a:extLst>
          </p:cNvPr>
          <p:cNvPicPr>
            <a:picLocks noChangeAspect="1"/>
          </p:cNvPicPr>
          <p:nvPr/>
        </p:nvPicPr>
        <p:blipFill>
          <a:blip r:embed="rId5"/>
          <a:stretch>
            <a:fillRect/>
          </a:stretch>
        </p:blipFill>
        <p:spPr>
          <a:xfrm>
            <a:off x="10188314" y="6225155"/>
            <a:ext cx="1844675" cy="607869"/>
          </a:xfrm>
          <a:prstGeom prst="rect">
            <a:avLst/>
          </a:prstGeom>
        </p:spPr>
      </p:pic>
    </p:spTree>
    <p:extLst>
      <p:ext uri="{BB962C8B-B14F-4D97-AF65-F5344CB8AC3E}">
        <p14:creationId xmlns:p14="http://schemas.microsoft.com/office/powerpoint/2010/main" val="117182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BF6D-CF86-4E45-7793-44FCD092490A}"/>
              </a:ext>
            </a:extLst>
          </p:cNvPr>
          <p:cNvSpPr>
            <a:spLocks noGrp="1"/>
          </p:cNvSpPr>
          <p:nvPr>
            <p:ph type="ctrTitle"/>
          </p:nvPr>
        </p:nvSpPr>
        <p:spPr/>
        <p:txBody>
          <a:bodyPr>
            <a:normAutofit/>
          </a:bodyPr>
          <a:lstStyle/>
          <a:p>
            <a:r>
              <a:rPr lang="en-IN" sz="7200" b="1">
                <a:cs typeface="Calibri Light"/>
              </a:rPr>
              <a:t>Thank you!</a:t>
            </a:r>
          </a:p>
        </p:txBody>
      </p:sp>
      <p:pic>
        <p:nvPicPr>
          <p:cNvPr id="8" name="Picture 7" descr="A blue and red text on a black background&#10;&#10;Description automatically generated">
            <a:extLst>
              <a:ext uri="{FF2B5EF4-FFF2-40B4-BE49-F238E27FC236}">
                <a16:creationId xmlns:a16="http://schemas.microsoft.com/office/drawing/2014/main" id="{874EC3FB-94B6-A628-80B2-43B8062FD93C}"/>
              </a:ext>
            </a:extLst>
          </p:cNvPr>
          <p:cNvPicPr>
            <a:picLocks noChangeAspect="1"/>
          </p:cNvPicPr>
          <p:nvPr/>
        </p:nvPicPr>
        <p:blipFill>
          <a:blip r:embed="rId3"/>
          <a:stretch>
            <a:fillRect/>
          </a:stretch>
        </p:blipFill>
        <p:spPr>
          <a:xfrm>
            <a:off x="108239" y="6158057"/>
            <a:ext cx="1844675" cy="607869"/>
          </a:xfrm>
          <a:prstGeom prst="rect">
            <a:avLst/>
          </a:prstGeom>
        </p:spPr>
      </p:pic>
    </p:spTree>
    <p:extLst>
      <p:ext uri="{BB962C8B-B14F-4D97-AF65-F5344CB8AC3E}">
        <p14:creationId xmlns:p14="http://schemas.microsoft.com/office/powerpoint/2010/main" val="385557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107-BDE8-44B2-27C7-0FB47CDE8D76}"/>
              </a:ext>
            </a:extLst>
          </p:cNvPr>
          <p:cNvSpPr>
            <a:spLocks noGrp="1"/>
          </p:cNvSpPr>
          <p:nvPr>
            <p:ph type="title"/>
          </p:nvPr>
        </p:nvSpPr>
        <p:spPr>
          <a:xfrm>
            <a:off x="527116" y="557673"/>
            <a:ext cx="10515600" cy="607869"/>
          </a:xfrm>
        </p:spPr>
        <p:txBody>
          <a:bodyPr>
            <a:normAutofit fontScale="90000"/>
          </a:bodyPr>
          <a:lstStyle/>
          <a:p>
            <a:r>
              <a:rPr lang="en-US" sz="4400" b="1"/>
              <a:t>Agenda </a:t>
            </a:r>
            <a:endParaRPr lang="en-IN"/>
          </a:p>
        </p:txBody>
      </p:sp>
      <p:sp>
        <p:nvSpPr>
          <p:cNvPr id="3" name="Content Placeholder 2">
            <a:extLst>
              <a:ext uri="{FF2B5EF4-FFF2-40B4-BE49-F238E27FC236}">
                <a16:creationId xmlns:a16="http://schemas.microsoft.com/office/drawing/2014/main" id="{6C731BEA-C722-3540-9694-A8CA1C27A41E}"/>
              </a:ext>
            </a:extLst>
          </p:cNvPr>
          <p:cNvSpPr>
            <a:spLocks noGrp="1"/>
          </p:cNvSpPr>
          <p:nvPr>
            <p:ph idx="1"/>
          </p:nvPr>
        </p:nvSpPr>
        <p:spPr>
          <a:xfrm>
            <a:off x="425776" y="1715725"/>
            <a:ext cx="7634142" cy="4584602"/>
          </a:xfrm>
        </p:spPr>
        <p:txBody>
          <a:bodyPr vert="horz" lIns="91440" tIns="45720" rIns="91440" bIns="45720" rtlCol="0" anchor="t">
            <a:normAutofit/>
          </a:bodyPr>
          <a:lstStyle/>
          <a:p>
            <a:pPr marL="285750" lvl="0" indent="-285750" algn="l">
              <a:lnSpc>
                <a:spcPct val="150000"/>
              </a:lnSpc>
              <a:buFont typeface="Arial"/>
              <a:buChar char="•"/>
              <a:tabLst>
                <a:tab pos="457200" algn="l"/>
              </a:tabLst>
            </a:pPr>
            <a:r>
              <a:rPr lang="en-US" sz="2400" b="0" dirty="0">
                <a:effectLst/>
              </a:rPr>
              <a:t>Program Overview</a:t>
            </a:r>
            <a:endParaRPr lang="en-US" sz="2400" dirty="0">
              <a:cs typeface="Calibri"/>
            </a:endParaRPr>
          </a:p>
          <a:p>
            <a:pPr marL="285750" lvl="0" indent="-285750" algn="l">
              <a:lnSpc>
                <a:spcPct val="150000"/>
              </a:lnSpc>
              <a:buFont typeface="Arial"/>
              <a:buChar char="•"/>
            </a:pPr>
            <a:r>
              <a:rPr lang="en-US" sz="2400" b="0" dirty="0">
                <a:effectLst/>
              </a:rPr>
              <a:t>Registration on IBM SkillsBuild</a:t>
            </a:r>
          </a:p>
          <a:p>
            <a:pPr marL="285750" indent="-285750">
              <a:lnSpc>
                <a:spcPct val="150000"/>
              </a:lnSpc>
              <a:buFont typeface="Arial,Sans-Serif"/>
              <a:buChar char="•"/>
            </a:pPr>
            <a:r>
              <a:rPr lang="en-US" sz="2400" dirty="0">
                <a:cs typeface="Calibri"/>
              </a:rPr>
              <a:t>Student Process from Naan </a:t>
            </a:r>
            <a:r>
              <a:rPr lang="en-US" sz="2400" dirty="0" err="1">
                <a:cs typeface="Calibri"/>
              </a:rPr>
              <a:t>Mudhalvan</a:t>
            </a:r>
            <a:endParaRPr lang="en-US" sz="2400" dirty="0">
              <a:cs typeface="Calibri"/>
            </a:endParaRPr>
          </a:p>
          <a:p>
            <a:pPr marL="285750" indent="-285750">
              <a:lnSpc>
                <a:spcPct val="150000"/>
              </a:lnSpc>
              <a:buFont typeface="Arial,Sans-Serif"/>
              <a:buChar char="•"/>
            </a:pPr>
            <a:r>
              <a:rPr lang="en-US" sz="2400" dirty="0">
                <a:cs typeface="Calibri"/>
              </a:rPr>
              <a:t>Edunet Student Dashboard</a:t>
            </a:r>
          </a:p>
          <a:p>
            <a:pPr marL="285750" indent="-285750">
              <a:lnSpc>
                <a:spcPct val="150000"/>
              </a:lnSpc>
              <a:buFont typeface="Arial,Sans-Serif"/>
              <a:buChar char="•"/>
            </a:pPr>
            <a:r>
              <a:rPr lang="en-US" sz="2400" b="0" dirty="0">
                <a:solidFill>
                  <a:schemeClr val="tx1"/>
                </a:solidFill>
                <a:effectLst/>
                <a:cs typeface="Calibri"/>
              </a:rPr>
              <a:t>F</a:t>
            </a:r>
            <a:r>
              <a:rPr lang="en-US" sz="2400" dirty="0">
                <a:cs typeface="Calibri"/>
              </a:rPr>
              <a:t>eatures of Student Dashboard</a:t>
            </a:r>
            <a:endParaRPr lang="en-US" sz="2400" b="0" dirty="0">
              <a:solidFill>
                <a:schemeClr val="tx1"/>
              </a:solidFill>
              <a:effectLst/>
              <a:cs typeface="Calibri"/>
            </a:endParaRPr>
          </a:p>
          <a:p>
            <a:endParaRPr lang="en-IN" sz="2400" dirty="0"/>
          </a:p>
        </p:txBody>
      </p:sp>
      <p:pic>
        <p:nvPicPr>
          <p:cNvPr id="4" name="Picture 3" descr="A blue and red text on a black background&#10;&#10;Description automatically generated">
            <a:extLst>
              <a:ext uri="{FF2B5EF4-FFF2-40B4-BE49-F238E27FC236}">
                <a16:creationId xmlns:a16="http://schemas.microsoft.com/office/drawing/2014/main" id="{91C1039D-1AE0-B0AD-9201-4E89C119A0C6}"/>
              </a:ext>
            </a:extLst>
          </p:cNvPr>
          <p:cNvPicPr>
            <a:picLocks noChangeAspect="1"/>
          </p:cNvPicPr>
          <p:nvPr/>
        </p:nvPicPr>
        <p:blipFill>
          <a:blip r:embed="rId2"/>
          <a:stretch>
            <a:fillRect/>
          </a:stretch>
        </p:blipFill>
        <p:spPr>
          <a:xfrm>
            <a:off x="127093" y="6250131"/>
            <a:ext cx="1844675" cy="607869"/>
          </a:xfrm>
          <a:prstGeom prst="rect">
            <a:avLst/>
          </a:prstGeom>
        </p:spPr>
      </p:pic>
    </p:spTree>
    <p:extLst>
      <p:ext uri="{BB962C8B-B14F-4D97-AF65-F5344CB8AC3E}">
        <p14:creationId xmlns:p14="http://schemas.microsoft.com/office/powerpoint/2010/main" val="311221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group of people sitting at desks in a classroom&#10;&#10;Description automatically generated">
            <a:extLst>
              <a:ext uri="{FF2B5EF4-FFF2-40B4-BE49-F238E27FC236}">
                <a16:creationId xmlns:a16="http://schemas.microsoft.com/office/drawing/2014/main" id="{EEC985AE-5BB6-E5C5-82EE-C304FF38D53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736" y="2087612"/>
            <a:ext cx="3567933" cy="26865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A screenshot of a video&#10;&#10;Description automatically generated">
            <a:extLst>
              <a:ext uri="{FF2B5EF4-FFF2-40B4-BE49-F238E27FC236}">
                <a16:creationId xmlns:a16="http://schemas.microsoft.com/office/drawing/2014/main" id="{41B79B4A-4530-5D39-F276-FBEE64F7C1B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58" t="1747" r="-358" b="-1747"/>
          <a:stretch/>
        </p:blipFill>
        <p:spPr bwMode="auto">
          <a:xfrm>
            <a:off x="2495338" y="4136634"/>
            <a:ext cx="3224536" cy="2643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group of people sitting at desks in a classroom&#10;&#10;Description automatically generated">
            <a:extLst>
              <a:ext uri="{FF2B5EF4-FFF2-40B4-BE49-F238E27FC236}">
                <a16:creationId xmlns:a16="http://schemas.microsoft.com/office/drawing/2014/main" id="{4A54E9A3-FC55-16B6-5913-BBFD6B1BCC5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52980" y="4131531"/>
            <a:ext cx="4146713" cy="27247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1" descr="A group of people sitting in a classroom&#10;&#10;Description automatically generated">
            <a:extLst>
              <a:ext uri="{FF2B5EF4-FFF2-40B4-BE49-F238E27FC236}">
                <a16:creationId xmlns:a16="http://schemas.microsoft.com/office/drawing/2014/main" id="{50BA3646-BD82-319B-B374-FAEC545CEB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82978" y="32522"/>
            <a:ext cx="4635685" cy="25898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A screenshot of a social media post&#10;&#10;Description automatically generated">
            <a:extLst>
              <a:ext uri="{FF2B5EF4-FFF2-40B4-BE49-F238E27FC236}">
                <a16:creationId xmlns:a16="http://schemas.microsoft.com/office/drawing/2014/main" id="{D19717FF-2C9D-2795-CA9D-440D9068D7B0}"/>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2162" t="9810" r="2703"/>
          <a:stretch/>
        </p:blipFill>
        <p:spPr bwMode="auto">
          <a:xfrm>
            <a:off x="8513877" y="2445522"/>
            <a:ext cx="3611469" cy="33844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sitting at desks in a classroom&#10;&#10;Description automatically generated">
            <a:extLst>
              <a:ext uri="{FF2B5EF4-FFF2-40B4-BE49-F238E27FC236}">
                <a16:creationId xmlns:a16="http://schemas.microsoft.com/office/drawing/2014/main" id="{F400AB67-4B7E-318C-963C-99BFBE473AB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645" y="37284"/>
            <a:ext cx="4466978" cy="2018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A group of people sitting at desks&#10;&#10;Description automatically generated">
            <a:extLst>
              <a:ext uri="{FF2B5EF4-FFF2-40B4-BE49-F238E27FC236}">
                <a16:creationId xmlns:a16="http://schemas.microsoft.com/office/drawing/2014/main" id="{8A26C8FF-1A44-A368-9D9C-B56A727D836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537363" y="37132"/>
            <a:ext cx="2943876" cy="22054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in a room&#10;&#10;Description automatically generated">
            <a:extLst>
              <a:ext uri="{FF2B5EF4-FFF2-40B4-BE49-F238E27FC236}">
                <a16:creationId xmlns:a16="http://schemas.microsoft.com/office/drawing/2014/main" id="{8278A93B-AECB-DA60-AC42-767E864F8BA0}"/>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0034" y="4783178"/>
            <a:ext cx="2497172" cy="18684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A blue and red text on a black background&#10;&#10;Description automatically generated">
            <a:extLst>
              <a:ext uri="{FF2B5EF4-FFF2-40B4-BE49-F238E27FC236}">
                <a16:creationId xmlns:a16="http://schemas.microsoft.com/office/drawing/2014/main" id="{8718E450-ECC1-4C79-0928-8CFFAE19917D}"/>
              </a:ext>
            </a:extLst>
          </p:cNvPr>
          <p:cNvPicPr>
            <a:picLocks noChangeAspect="1"/>
          </p:cNvPicPr>
          <p:nvPr/>
        </p:nvPicPr>
        <p:blipFill>
          <a:blip r:embed="rId11"/>
          <a:stretch>
            <a:fillRect/>
          </a:stretch>
        </p:blipFill>
        <p:spPr>
          <a:xfrm>
            <a:off x="10092001" y="6114930"/>
            <a:ext cx="1602221" cy="492415"/>
          </a:xfrm>
          <a:prstGeom prst="rect">
            <a:avLst/>
          </a:prstGeom>
        </p:spPr>
      </p:pic>
      <p:sp>
        <p:nvSpPr>
          <p:cNvPr id="24" name="Title 1">
            <a:extLst>
              <a:ext uri="{FF2B5EF4-FFF2-40B4-BE49-F238E27FC236}">
                <a16:creationId xmlns:a16="http://schemas.microsoft.com/office/drawing/2014/main" id="{5CB1315A-179B-3DAD-0AAD-AAD93A7A7DF8}"/>
              </a:ext>
            </a:extLst>
          </p:cNvPr>
          <p:cNvSpPr txBox="1">
            <a:spLocks/>
          </p:cNvSpPr>
          <p:nvPr/>
        </p:nvSpPr>
        <p:spPr>
          <a:xfrm>
            <a:off x="4042431" y="2769445"/>
            <a:ext cx="3951032" cy="1122259"/>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anchor="ctr"/>
          <a:lstStyle>
            <a:lvl1pPr algn="l" rtl="0" eaLnBrk="1" fontAlgn="base" hangingPunct="1">
              <a:lnSpc>
                <a:spcPct val="90000"/>
              </a:lnSpc>
              <a:spcBef>
                <a:spcPct val="0"/>
              </a:spcBef>
              <a:spcAft>
                <a:spcPct val="0"/>
              </a:spcAft>
              <a:defRPr sz="3200" b="0" i="0">
                <a:solidFill>
                  <a:schemeClr val="lt1"/>
                </a:solidFill>
                <a:latin typeface="+mn-lt"/>
                <a:ea typeface="+mn-ea"/>
                <a:cs typeface="+mn-cs"/>
              </a:defRPr>
            </a:lvl1pPr>
            <a:lvl2pPr algn="l" rtl="0" eaLnBrk="1" fontAlgn="base" hangingPunct="1">
              <a:lnSpc>
                <a:spcPct val="90000"/>
              </a:lnSpc>
              <a:spcBef>
                <a:spcPct val="0"/>
              </a:spcBef>
              <a:spcAft>
                <a:spcPct val="0"/>
              </a:spcAft>
              <a:defRPr sz="2960">
                <a:solidFill>
                  <a:schemeClr val="lt1"/>
                </a:solidFill>
                <a:latin typeface="+mn-lt"/>
                <a:ea typeface="+mn-ea"/>
                <a:cs typeface="+mn-cs"/>
              </a:defRPr>
            </a:lvl2pPr>
            <a:lvl3pPr algn="l" rtl="0" eaLnBrk="1" fontAlgn="base" hangingPunct="1">
              <a:lnSpc>
                <a:spcPct val="90000"/>
              </a:lnSpc>
              <a:spcBef>
                <a:spcPct val="0"/>
              </a:spcBef>
              <a:spcAft>
                <a:spcPct val="0"/>
              </a:spcAft>
              <a:defRPr sz="2960">
                <a:solidFill>
                  <a:schemeClr val="lt1"/>
                </a:solidFill>
                <a:latin typeface="+mn-lt"/>
                <a:ea typeface="+mn-ea"/>
                <a:cs typeface="+mn-cs"/>
              </a:defRPr>
            </a:lvl3pPr>
            <a:lvl4pPr algn="l" rtl="0" eaLnBrk="1" fontAlgn="base" hangingPunct="1">
              <a:lnSpc>
                <a:spcPct val="90000"/>
              </a:lnSpc>
              <a:spcBef>
                <a:spcPct val="0"/>
              </a:spcBef>
              <a:spcAft>
                <a:spcPct val="0"/>
              </a:spcAft>
              <a:defRPr sz="2960">
                <a:solidFill>
                  <a:schemeClr val="lt1"/>
                </a:solidFill>
                <a:latin typeface="+mn-lt"/>
                <a:ea typeface="+mn-ea"/>
                <a:cs typeface="+mn-cs"/>
              </a:defRPr>
            </a:lvl4pPr>
            <a:lvl5pPr algn="l" rtl="0" eaLnBrk="1" fontAlgn="base" hangingPunct="1">
              <a:lnSpc>
                <a:spcPct val="90000"/>
              </a:lnSpc>
              <a:spcBef>
                <a:spcPct val="0"/>
              </a:spcBef>
              <a:spcAft>
                <a:spcPct val="0"/>
              </a:spcAft>
              <a:defRPr sz="2960">
                <a:solidFill>
                  <a:schemeClr val="lt1"/>
                </a:solidFill>
                <a:latin typeface="+mn-lt"/>
                <a:ea typeface="+mn-ea"/>
                <a:cs typeface="+mn-cs"/>
              </a:defRPr>
            </a:lvl5pPr>
            <a:lvl6pPr marL="483412" algn="l" rtl="0" eaLnBrk="1" fontAlgn="base" hangingPunct="1">
              <a:lnSpc>
                <a:spcPct val="90000"/>
              </a:lnSpc>
              <a:spcBef>
                <a:spcPct val="0"/>
              </a:spcBef>
              <a:spcAft>
                <a:spcPct val="0"/>
              </a:spcAft>
              <a:defRPr sz="2960">
                <a:solidFill>
                  <a:schemeClr val="lt1"/>
                </a:solidFill>
                <a:latin typeface="+mn-lt"/>
                <a:ea typeface="+mn-ea"/>
                <a:cs typeface="+mn-cs"/>
              </a:defRPr>
            </a:lvl6pPr>
            <a:lvl7pPr marL="966828" algn="l" rtl="0" eaLnBrk="1" fontAlgn="base" hangingPunct="1">
              <a:lnSpc>
                <a:spcPct val="90000"/>
              </a:lnSpc>
              <a:spcBef>
                <a:spcPct val="0"/>
              </a:spcBef>
              <a:spcAft>
                <a:spcPct val="0"/>
              </a:spcAft>
              <a:defRPr sz="2960">
                <a:solidFill>
                  <a:schemeClr val="lt1"/>
                </a:solidFill>
                <a:latin typeface="+mn-lt"/>
                <a:ea typeface="+mn-ea"/>
                <a:cs typeface="+mn-cs"/>
              </a:defRPr>
            </a:lvl7pPr>
            <a:lvl8pPr marL="1450240" algn="l" rtl="0" eaLnBrk="1" fontAlgn="base" hangingPunct="1">
              <a:lnSpc>
                <a:spcPct val="90000"/>
              </a:lnSpc>
              <a:spcBef>
                <a:spcPct val="0"/>
              </a:spcBef>
              <a:spcAft>
                <a:spcPct val="0"/>
              </a:spcAft>
              <a:defRPr sz="2960">
                <a:solidFill>
                  <a:schemeClr val="lt1"/>
                </a:solidFill>
                <a:latin typeface="+mn-lt"/>
                <a:ea typeface="+mn-ea"/>
                <a:cs typeface="+mn-cs"/>
              </a:defRPr>
            </a:lvl8pPr>
            <a:lvl9pPr marL="1933653" algn="l" rtl="0" eaLnBrk="1" fontAlgn="base" hangingPunct="1">
              <a:lnSpc>
                <a:spcPct val="90000"/>
              </a:lnSpc>
              <a:spcBef>
                <a:spcPct val="0"/>
              </a:spcBef>
              <a:spcAft>
                <a:spcPct val="0"/>
              </a:spcAft>
              <a:defRPr sz="2960">
                <a:solidFill>
                  <a:schemeClr val="lt1"/>
                </a:solidFill>
                <a:latin typeface="+mn-lt"/>
                <a:ea typeface="+mn-ea"/>
                <a:cs typeface="+mn-cs"/>
              </a:defRPr>
            </a:lvl9pPr>
          </a:lstStyle>
          <a:p>
            <a:pPr algn="ctr"/>
            <a:r>
              <a:rPr lang="en-IN" kern="0"/>
              <a:t>Snapshots from Across the State</a:t>
            </a:r>
          </a:p>
        </p:txBody>
      </p:sp>
    </p:spTree>
    <p:extLst>
      <p:ext uri="{BB962C8B-B14F-4D97-AF65-F5344CB8AC3E}">
        <p14:creationId xmlns:p14="http://schemas.microsoft.com/office/powerpoint/2010/main" val="311383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2A9D87-2169-80CA-AC4F-8DA3A42A606D}"/>
              </a:ext>
            </a:extLst>
          </p:cNvPr>
          <p:cNvSpPr>
            <a:spLocks noGrp="1"/>
          </p:cNvSpPr>
          <p:nvPr>
            <p:ph type="sldNum" sz="quarter" idx="11"/>
          </p:nvPr>
        </p:nvSpPr>
        <p:spPr/>
        <p:txBody>
          <a:bodyPr/>
          <a:lstStyle/>
          <a:p>
            <a:pPr defTabSz="914377"/>
            <a:fld id="{59395FB3-9C97-154F-86B2-7E381B951268}" type="slidenum">
              <a:rPr lang="en-US">
                <a:solidFill>
                  <a:prstClr val="black">
                    <a:lumMod val="75000"/>
                    <a:lumOff val="25000"/>
                  </a:prstClr>
                </a:solidFill>
                <a:latin typeface="Franklin Gothic Book" panose="020B0502020104020203"/>
              </a:rPr>
              <a:pPr defTabSz="914377"/>
              <a:t>7</a:t>
            </a:fld>
            <a:endParaRPr lang="en-US">
              <a:solidFill>
                <a:prstClr val="black">
                  <a:lumMod val="75000"/>
                  <a:lumOff val="25000"/>
                </a:prstClr>
              </a:solidFill>
              <a:latin typeface="Franklin Gothic Book" panose="020B0502020104020203"/>
            </a:endParaRPr>
          </a:p>
        </p:txBody>
      </p:sp>
      <p:pic>
        <p:nvPicPr>
          <p:cNvPr id="1026" name="Picture 2" descr="IBM - Arvind Krishna - Chief Executive Officer">
            <a:extLst>
              <a:ext uri="{FF2B5EF4-FFF2-40B4-BE49-F238E27FC236}">
                <a16:creationId xmlns:a16="http://schemas.microsoft.com/office/drawing/2014/main" id="{D35636F2-2E71-A9EF-27E7-3F177CDC6178}"/>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51776" r="1270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2AC94632-93FA-128F-FBBE-9C8AE7563AE5}"/>
              </a:ext>
            </a:extLst>
          </p:cNvPr>
          <p:cNvSpPr>
            <a:spLocks noGrp="1"/>
          </p:cNvSpPr>
          <p:nvPr/>
        </p:nvSpPr>
        <p:spPr bwMode="auto">
          <a:xfrm>
            <a:off x="126509" y="251525"/>
            <a:ext cx="5969492" cy="2377377"/>
          </a:xfrm>
          <a:prstGeom prst="rect">
            <a:avLst/>
          </a:prstGeom>
          <a:solidFill>
            <a:schemeClr val="bg1"/>
          </a:solidFill>
          <a:ln>
            <a:noFill/>
          </a:ln>
        </p:spPr>
        <p:txBody>
          <a:bodyPr vert="horz" wrap="square" lIns="121920" tIns="60960" rIns="121920" bIns="60960" numCol="1" anchor="ctr" anchorCtr="0" compatLnSpc="1">
            <a:prstTxWarp prst="textNoShape">
              <a:avLst/>
            </a:prstTxWarp>
          </a:bodyPr>
          <a:lstStyle>
            <a:lvl1pPr algn="l" defTabSz="890588" rtl="0" eaLnBrk="0" fontAlgn="base" hangingPunct="0">
              <a:lnSpc>
                <a:spcPct val="90000"/>
              </a:lnSpc>
              <a:spcBef>
                <a:spcPct val="0"/>
              </a:spcBef>
              <a:spcAft>
                <a:spcPct val="0"/>
              </a:spcAft>
              <a:defRPr sz="3118" kern="1200">
                <a:solidFill>
                  <a:schemeClr val="tx1"/>
                </a:solidFill>
                <a:latin typeface="+mj-lt"/>
                <a:ea typeface="+mj-ea"/>
                <a:cs typeface="+mj-cs"/>
              </a:defRPr>
            </a:lvl1pPr>
            <a:lvl2pPr algn="l" defTabSz="890588" rtl="0" eaLnBrk="0" fontAlgn="base" hangingPunct="0">
              <a:lnSpc>
                <a:spcPct val="90000"/>
              </a:lnSpc>
              <a:spcBef>
                <a:spcPct val="0"/>
              </a:spcBef>
              <a:spcAft>
                <a:spcPct val="0"/>
              </a:spcAft>
              <a:defRPr sz="4200">
                <a:solidFill>
                  <a:schemeClr val="tx1"/>
                </a:solidFill>
                <a:latin typeface="Calibri Light" panose="020F0302020204030204" pitchFamily="34" charset="0"/>
              </a:defRPr>
            </a:lvl2pPr>
            <a:lvl3pPr algn="l" defTabSz="890588" rtl="0" eaLnBrk="0" fontAlgn="base" hangingPunct="0">
              <a:lnSpc>
                <a:spcPct val="90000"/>
              </a:lnSpc>
              <a:spcBef>
                <a:spcPct val="0"/>
              </a:spcBef>
              <a:spcAft>
                <a:spcPct val="0"/>
              </a:spcAft>
              <a:defRPr sz="4200">
                <a:solidFill>
                  <a:schemeClr val="tx1"/>
                </a:solidFill>
                <a:latin typeface="Calibri Light" panose="020F0302020204030204" pitchFamily="34" charset="0"/>
              </a:defRPr>
            </a:lvl3pPr>
            <a:lvl4pPr algn="l" defTabSz="890588" rtl="0" eaLnBrk="0" fontAlgn="base" hangingPunct="0">
              <a:lnSpc>
                <a:spcPct val="90000"/>
              </a:lnSpc>
              <a:spcBef>
                <a:spcPct val="0"/>
              </a:spcBef>
              <a:spcAft>
                <a:spcPct val="0"/>
              </a:spcAft>
              <a:defRPr sz="4200">
                <a:solidFill>
                  <a:schemeClr val="tx1"/>
                </a:solidFill>
                <a:latin typeface="Calibri Light" panose="020F0302020204030204" pitchFamily="34" charset="0"/>
              </a:defRPr>
            </a:lvl4pPr>
            <a:lvl5pPr algn="l" defTabSz="890588" rtl="0" eaLnBrk="0" fontAlgn="base" hangingPunct="0">
              <a:lnSpc>
                <a:spcPct val="90000"/>
              </a:lnSpc>
              <a:spcBef>
                <a:spcPct val="0"/>
              </a:spcBef>
              <a:spcAft>
                <a:spcPct val="0"/>
              </a:spcAft>
              <a:defRPr sz="4200">
                <a:solidFill>
                  <a:schemeClr val="tx1"/>
                </a:solidFill>
                <a:latin typeface="Calibri Light" panose="020F0302020204030204" pitchFamily="34" charset="0"/>
              </a:defRPr>
            </a:lvl5pPr>
            <a:lvl6pPr marL="457200" algn="l" defTabSz="890588" rtl="0" fontAlgn="base">
              <a:lnSpc>
                <a:spcPct val="90000"/>
              </a:lnSpc>
              <a:spcBef>
                <a:spcPct val="0"/>
              </a:spcBef>
              <a:spcAft>
                <a:spcPct val="0"/>
              </a:spcAft>
              <a:defRPr sz="4200">
                <a:solidFill>
                  <a:schemeClr val="tx1"/>
                </a:solidFill>
                <a:latin typeface="Calibri Light" panose="020F0302020204030204" pitchFamily="34" charset="0"/>
              </a:defRPr>
            </a:lvl6pPr>
            <a:lvl7pPr marL="914400" algn="l" defTabSz="890588" rtl="0" fontAlgn="base">
              <a:lnSpc>
                <a:spcPct val="90000"/>
              </a:lnSpc>
              <a:spcBef>
                <a:spcPct val="0"/>
              </a:spcBef>
              <a:spcAft>
                <a:spcPct val="0"/>
              </a:spcAft>
              <a:defRPr sz="4200">
                <a:solidFill>
                  <a:schemeClr val="tx1"/>
                </a:solidFill>
                <a:latin typeface="Calibri Light" panose="020F0302020204030204" pitchFamily="34" charset="0"/>
              </a:defRPr>
            </a:lvl7pPr>
            <a:lvl8pPr marL="1371600" algn="l" defTabSz="890588" rtl="0" fontAlgn="base">
              <a:lnSpc>
                <a:spcPct val="90000"/>
              </a:lnSpc>
              <a:spcBef>
                <a:spcPct val="0"/>
              </a:spcBef>
              <a:spcAft>
                <a:spcPct val="0"/>
              </a:spcAft>
              <a:defRPr sz="4200">
                <a:solidFill>
                  <a:schemeClr val="tx1"/>
                </a:solidFill>
                <a:latin typeface="Calibri Light" panose="020F0302020204030204" pitchFamily="34" charset="0"/>
              </a:defRPr>
            </a:lvl8pPr>
            <a:lvl9pPr marL="1828800" algn="l" defTabSz="890588" rtl="0" fontAlgn="base">
              <a:lnSpc>
                <a:spcPct val="90000"/>
              </a:lnSpc>
              <a:spcBef>
                <a:spcPct val="0"/>
              </a:spcBef>
              <a:spcAft>
                <a:spcPct val="0"/>
              </a:spcAft>
              <a:defRPr sz="4200">
                <a:solidFill>
                  <a:schemeClr val="tx1"/>
                </a:solidFill>
                <a:latin typeface="Calibri Light" panose="020F0302020204030204" pitchFamily="34" charset="0"/>
              </a:defRPr>
            </a:lvl9pPr>
          </a:lstStyle>
          <a:p>
            <a:pPr algn="just" defTabSz="890566"/>
            <a:r>
              <a:rPr lang="en-US" sz="3200">
                <a:solidFill>
                  <a:srgbClr val="22425F"/>
                </a:solidFill>
                <a:latin typeface="IBM Plex Sans" panose="020B0503050203000203" pitchFamily="34" charset="0"/>
                <a:cs typeface="Arial" panose="020B0604020202020204" pitchFamily="34" charset="0"/>
              </a:rPr>
              <a:t>“Closing the global skills gap is one of the most pressing issues of our time”</a:t>
            </a:r>
          </a:p>
          <a:p>
            <a:pPr algn="r" defTabSz="890566"/>
            <a:endParaRPr lang="en-US" sz="1800">
              <a:solidFill>
                <a:srgbClr val="22425F"/>
              </a:solidFill>
              <a:latin typeface="IBM Plex Sans" panose="020B0503050203000203" pitchFamily="34" charset="0"/>
            </a:endParaRPr>
          </a:p>
          <a:p>
            <a:pPr algn="r" defTabSz="890566"/>
            <a:r>
              <a:rPr lang="en-US" sz="1800">
                <a:solidFill>
                  <a:srgbClr val="22425F"/>
                </a:solidFill>
                <a:latin typeface="IBM Plex Sans" panose="020B0503050203000203" pitchFamily="34" charset="0"/>
              </a:rPr>
              <a:t>- Arvind Krishna, IBM, Chairman and CEO​</a:t>
            </a:r>
            <a:endParaRPr lang="en-IN" sz="3200">
              <a:solidFill>
                <a:srgbClr val="22425F"/>
              </a:solidFill>
              <a:latin typeface="IBM Plex Sans" panose="020B0503050203000203" pitchFamily="34" charset="0"/>
              <a:cs typeface="Arial" panose="020B0604020202020204" pitchFamily="34" charset="0"/>
            </a:endParaRPr>
          </a:p>
        </p:txBody>
      </p:sp>
      <p:pic>
        <p:nvPicPr>
          <p:cNvPr id="11" name="Picture 10">
            <a:extLst>
              <a:ext uri="{FF2B5EF4-FFF2-40B4-BE49-F238E27FC236}">
                <a16:creationId xmlns:a16="http://schemas.microsoft.com/office/drawing/2014/main" id="{E9F03E09-3708-23D1-B25E-8178D139D2C8}"/>
              </a:ext>
            </a:extLst>
          </p:cNvPr>
          <p:cNvPicPr>
            <a:picLocks noChangeAspect="1"/>
          </p:cNvPicPr>
          <p:nvPr/>
        </p:nvPicPr>
        <p:blipFill>
          <a:blip r:embed="rId4"/>
          <a:stretch>
            <a:fillRect/>
          </a:stretch>
        </p:blipFill>
        <p:spPr>
          <a:xfrm>
            <a:off x="126508" y="2758664"/>
            <a:ext cx="3656824" cy="2174897"/>
          </a:xfrm>
          <a:prstGeom prst="rect">
            <a:avLst/>
          </a:prstGeom>
          <a:ln>
            <a:solidFill>
              <a:schemeClr val="tx1"/>
            </a:solidFill>
          </a:ln>
        </p:spPr>
      </p:pic>
      <p:pic>
        <p:nvPicPr>
          <p:cNvPr id="9" name="Picture 8">
            <a:extLst>
              <a:ext uri="{FF2B5EF4-FFF2-40B4-BE49-F238E27FC236}">
                <a16:creationId xmlns:a16="http://schemas.microsoft.com/office/drawing/2014/main" id="{C6C56AD3-FA54-5CF7-CAA5-0F032B54E9A0}"/>
              </a:ext>
            </a:extLst>
          </p:cNvPr>
          <p:cNvPicPr>
            <a:picLocks noChangeAspect="1"/>
          </p:cNvPicPr>
          <p:nvPr/>
        </p:nvPicPr>
        <p:blipFill>
          <a:blip r:embed="rId5"/>
          <a:stretch>
            <a:fillRect/>
          </a:stretch>
        </p:blipFill>
        <p:spPr>
          <a:xfrm>
            <a:off x="3373854" y="4029013"/>
            <a:ext cx="3589052" cy="2577465"/>
          </a:xfrm>
          <a:prstGeom prst="rect">
            <a:avLst/>
          </a:prstGeom>
          <a:ln>
            <a:solidFill>
              <a:schemeClr val="tx1"/>
            </a:solidFill>
          </a:ln>
        </p:spPr>
      </p:pic>
    </p:spTree>
    <p:extLst>
      <p:ext uri="{BB962C8B-B14F-4D97-AF65-F5344CB8AC3E}">
        <p14:creationId xmlns:p14="http://schemas.microsoft.com/office/powerpoint/2010/main" val="141728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25A4-A308-0F73-1CB8-2EF1E250E4FC}"/>
              </a:ext>
            </a:extLst>
          </p:cNvPr>
          <p:cNvSpPr>
            <a:spLocks noGrp="1"/>
          </p:cNvSpPr>
          <p:nvPr>
            <p:ph type="title"/>
          </p:nvPr>
        </p:nvSpPr>
        <p:spPr>
          <a:xfrm>
            <a:off x="838200" y="168852"/>
            <a:ext cx="10515600" cy="1325563"/>
          </a:xfrm>
        </p:spPr>
        <p:txBody>
          <a:bodyPr/>
          <a:lstStyle/>
          <a:p>
            <a:pPr algn="ctr"/>
            <a:r>
              <a:rPr lang="en-US" sz="3600" b="1">
                <a:cs typeface="Calibri Light"/>
              </a:rPr>
              <a:t>IBM </a:t>
            </a:r>
            <a:r>
              <a:rPr lang="en-US" sz="3600" b="1" err="1">
                <a:cs typeface="Calibri Light"/>
              </a:rPr>
              <a:t>SkillsBuild</a:t>
            </a:r>
            <a:r>
              <a:rPr lang="en-US" sz="3600" b="1">
                <a:cs typeface="Calibri Light"/>
              </a:rPr>
              <a:t> For Adults</a:t>
            </a:r>
          </a:p>
          <a:p>
            <a:endParaRPr lang="en-US">
              <a:cs typeface="Calibri Light"/>
            </a:endParaRPr>
          </a:p>
        </p:txBody>
      </p:sp>
      <p:sp>
        <p:nvSpPr>
          <p:cNvPr id="3" name="Content Placeholder 2">
            <a:extLst>
              <a:ext uri="{FF2B5EF4-FFF2-40B4-BE49-F238E27FC236}">
                <a16:creationId xmlns:a16="http://schemas.microsoft.com/office/drawing/2014/main" id="{3F0CB542-DD02-4791-442B-BCFC5EDD8DE6}"/>
              </a:ext>
            </a:extLst>
          </p:cNvPr>
          <p:cNvSpPr>
            <a:spLocks noGrp="1"/>
          </p:cNvSpPr>
          <p:nvPr>
            <p:ph idx="1"/>
          </p:nvPr>
        </p:nvSpPr>
        <p:spPr>
          <a:xfrm>
            <a:off x="157019" y="821171"/>
            <a:ext cx="7352146" cy="4766974"/>
          </a:xfrm>
        </p:spPr>
        <p:txBody>
          <a:bodyPr vert="horz" lIns="91440" tIns="45720" rIns="91440" bIns="45720" rtlCol="0" anchor="t">
            <a:noAutofit/>
          </a:bodyPr>
          <a:lstStyle/>
          <a:p>
            <a:pPr algn="just">
              <a:lnSpc>
                <a:spcPct val="150000"/>
              </a:lnSpc>
              <a:spcBef>
                <a:spcPts val="1100"/>
              </a:spcBef>
              <a:spcAft>
                <a:spcPct val="0"/>
              </a:spcAft>
            </a:pPr>
            <a:r>
              <a:rPr lang="en-US" sz="2000">
                <a:solidFill>
                  <a:srgbClr val="161616"/>
                </a:solidFill>
                <a:latin typeface="Calibri"/>
                <a:cs typeface="Arial"/>
              </a:rPr>
              <a:t>A free digital platform that gives every adult the opportunity to develop technology and professional skills regardless of your background, education, or life experiences.</a:t>
            </a:r>
            <a:endParaRPr lang="en-US" sz="2000">
              <a:latin typeface="Calibri"/>
              <a:cs typeface="Calibri"/>
            </a:endParaRPr>
          </a:p>
          <a:p>
            <a:pPr algn="just">
              <a:lnSpc>
                <a:spcPct val="150000"/>
              </a:lnSpc>
              <a:spcBef>
                <a:spcPts val="1100"/>
              </a:spcBef>
              <a:spcAft>
                <a:spcPct val="0"/>
              </a:spcAft>
            </a:pPr>
            <a:r>
              <a:rPr lang="en-US" sz="2000">
                <a:solidFill>
                  <a:srgbClr val="161616"/>
                </a:solidFill>
                <a:latin typeface="Calibri"/>
                <a:cs typeface="Arial"/>
              </a:rPr>
              <a:t>A comprehensive ecosystem to support:</a:t>
            </a:r>
          </a:p>
          <a:p>
            <a:pPr marL="456565" indent="-456565" algn="just">
              <a:lnSpc>
                <a:spcPct val="150000"/>
              </a:lnSpc>
              <a:spcBef>
                <a:spcPts val="1100"/>
              </a:spcBef>
              <a:spcAft>
                <a:spcPct val="0"/>
              </a:spcAft>
              <a:buAutoNum type="alphaLcPeriod"/>
            </a:pPr>
            <a:r>
              <a:rPr lang="en-US" sz="2000" b="1">
                <a:solidFill>
                  <a:srgbClr val="161616"/>
                </a:solidFill>
                <a:latin typeface="Calibri"/>
                <a:cs typeface="Arial"/>
              </a:rPr>
              <a:t>Learning needs </a:t>
            </a:r>
            <a:r>
              <a:rPr lang="en-US" sz="2000">
                <a:solidFill>
                  <a:srgbClr val="161616"/>
                </a:solidFill>
                <a:latin typeface="Calibri"/>
                <a:cs typeface="Arial"/>
              </a:rPr>
              <a:t>– Over thousands of courses with certification and badges from IBM</a:t>
            </a:r>
          </a:p>
          <a:p>
            <a:pPr marL="456565" indent="-456565" algn="just">
              <a:lnSpc>
                <a:spcPct val="150000"/>
              </a:lnSpc>
              <a:spcBef>
                <a:spcPts val="1100"/>
              </a:spcBef>
              <a:spcAft>
                <a:spcPct val="0"/>
              </a:spcAft>
              <a:buAutoNum type="alphaLcPeriod"/>
            </a:pPr>
            <a:r>
              <a:rPr lang="en-US" sz="2000" b="1">
                <a:solidFill>
                  <a:srgbClr val="161616"/>
                </a:solidFill>
                <a:latin typeface="Calibri"/>
                <a:cs typeface="Arial"/>
              </a:rPr>
              <a:t>Hands-on Learning experiences </a:t>
            </a:r>
            <a:r>
              <a:rPr lang="en-US" sz="2000">
                <a:solidFill>
                  <a:srgbClr val="161616"/>
                </a:solidFill>
                <a:latin typeface="Calibri"/>
                <a:cs typeface="Arial"/>
              </a:rPr>
              <a:t>– opportunities to participate in the project-based learning and industry mentorships</a:t>
            </a:r>
          </a:p>
          <a:p>
            <a:pPr marL="456565" indent="-456565" algn="just">
              <a:lnSpc>
                <a:spcPct val="150000"/>
              </a:lnSpc>
              <a:spcBef>
                <a:spcPts val="1100"/>
              </a:spcBef>
              <a:spcAft>
                <a:spcPct val="0"/>
              </a:spcAft>
              <a:buAutoNum type="alphaLcPeriod"/>
            </a:pPr>
            <a:r>
              <a:rPr lang="en-US" sz="2000" b="1">
                <a:solidFill>
                  <a:srgbClr val="161616"/>
                </a:solidFill>
                <a:latin typeface="Calibri"/>
                <a:cs typeface="Arial"/>
              </a:rPr>
              <a:t>Access to employment </a:t>
            </a:r>
            <a:r>
              <a:rPr lang="en-US" sz="2000">
                <a:solidFill>
                  <a:srgbClr val="161616"/>
                </a:solidFill>
                <a:latin typeface="Calibri"/>
                <a:cs typeface="Arial"/>
              </a:rPr>
              <a:t>– opportunities to join digital work / job fairs for placement opportunities </a:t>
            </a:r>
          </a:p>
          <a:p>
            <a:pPr>
              <a:lnSpc>
                <a:spcPct val="150000"/>
              </a:lnSpc>
            </a:pPr>
            <a:endParaRPr lang="en-US" sz="2000">
              <a:cs typeface="Calibri"/>
            </a:endParaRPr>
          </a:p>
        </p:txBody>
      </p:sp>
      <p:pic>
        <p:nvPicPr>
          <p:cNvPr id="4" name="Picture 3" descr="netbook SkillsBuild">
            <a:extLst>
              <a:ext uri="{FF2B5EF4-FFF2-40B4-BE49-F238E27FC236}">
                <a16:creationId xmlns:a16="http://schemas.microsoft.com/office/drawing/2014/main" id="{24531D84-E912-C8A4-2DED-18C8C43B7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456" y="1152749"/>
            <a:ext cx="3768718" cy="22733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A175EE2-1F33-F572-A5C0-C2A1A28C4894}"/>
              </a:ext>
            </a:extLst>
          </p:cNvPr>
          <p:cNvSpPr/>
          <p:nvPr/>
        </p:nvSpPr>
        <p:spPr>
          <a:xfrm>
            <a:off x="8521709" y="3718224"/>
            <a:ext cx="1671205" cy="1208544"/>
          </a:xfrm>
          <a:prstGeom prst="rect">
            <a:avLst/>
          </a:prstGeom>
          <a:solidFill>
            <a:schemeClr val="accent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solidFill>
                  <a:srgbClr val="FFFFFF"/>
                </a:solidFill>
              </a:rPr>
              <a:t>816,910+ </a:t>
            </a:r>
          </a:p>
          <a:p>
            <a:pPr algn="ctr"/>
            <a:r>
              <a:rPr lang="en-US" sz="1600" b="1">
                <a:solidFill>
                  <a:srgbClr val="FFFFFF"/>
                </a:solidFill>
              </a:rPr>
              <a:t>Learners Onboarded</a:t>
            </a:r>
          </a:p>
        </p:txBody>
      </p:sp>
      <p:sp>
        <p:nvSpPr>
          <p:cNvPr id="6" name="Rectangle 5">
            <a:extLst>
              <a:ext uri="{FF2B5EF4-FFF2-40B4-BE49-F238E27FC236}">
                <a16:creationId xmlns:a16="http://schemas.microsoft.com/office/drawing/2014/main" id="{8EC5EBC0-00D4-5593-985C-57F61637E4E8}"/>
              </a:ext>
            </a:extLst>
          </p:cNvPr>
          <p:cNvSpPr/>
          <p:nvPr/>
        </p:nvSpPr>
        <p:spPr>
          <a:xfrm>
            <a:off x="10172906" y="3718224"/>
            <a:ext cx="1671404" cy="1208544"/>
          </a:xfrm>
          <a:prstGeom prst="rect">
            <a:avLst/>
          </a:prstGeom>
          <a:solidFill>
            <a:schemeClr val="accent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lIns="121920" tIns="60960" rIns="121920" bIns="6096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solidFill>
                  <a:srgbClr val="FFFFFF"/>
                </a:solidFill>
              </a:rPr>
              <a:t>24,500+</a:t>
            </a:r>
          </a:p>
          <a:p>
            <a:pPr algn="ctr"/>
            <a:r>
              <a:rPr lang="en-US" sz="1600" b="1">
                <a:solidFill>
                  <a:srgbClr val="FFFFFF"/>
                </a:solidFill>
              </a:rPr>
              <a:t>Pathways to career</a:t>
            </a:r>
            <a:endParaRPr lang="en-IN" sz="1600" b="1">
              <a:solidFill>
                <a:srgbClr val="FFFFFF"/>
              </a:solidFill>
            </a:endParaRPr>
          </a:p>
        </p:txBody>
      </p:sp>
      <p:sp>
        <p:nvSpPr>
          <p:cNvPr id="7" name="Rectangle 6">
            <a:extLst>
              <a:ext uri="{FF2B5EF4-FFF2-40B4-BE49-F238E27FC236}">
                <a16:creationId xmlns:a16="http://schemas.microsoft.com/office/drawing/2014/main" id="{AC48B46D-6C49-2410-2354-C4F321A497CF}"/>
              </a:ext>
            </a:extLst>
          </p:cNvPr>
          <p:cNvSpPr/>
          <p:nvPr/>
        </p:nvSpPr>
        <p:spPr>
          <a:xfrm>
            <a:off x="8521709" y="4764487"/>
            <a:ext cx="1688018" cy="1220089"/>
          </a:xfrm>
          <a:prstGeom prst="rect">
            <a:avLst/>
          </a:prstGeom>
          <a:solidFill>
            <a:schemeClr val="accent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solidFill>
                  <a:srgbClr val="FFFFFF"/>
                </a:solidFill>
              </a:rPr>
              <a:t>941,686+ </a:t>
            </a:r>
          </a:p>
          <a:p>
            <a:pPr algn="ctr"/>
            <a:r>
              <a:rPr lang="en-US" sz="1600" b="1">
                <a:solidFill>
                  <a:srgbClr val="FFFFFF"/>
                </a:solidFill>
              </a:rPr>
              <a:t>Course Completions</a:t>
            </a:r>
          </a:p>
        </p:txBody>
      </p:sp>
      <p:sp>
        <p:nvSpPr>
          <p:cNvPr id="8" name="Rectangle 7">
            <a:extLst>
              <a:ext uri="{FF2B5EF4-FFF2-40B4-BE49-F238E27FC236}">
                <a16:creationId xmlns:a16="http://schemas.microsoft.com/office/drawing/2014/main" id="{0D5FAEDB-23A0-6A08-81DF-3608801B94B9}"/>
              </a:ext>
            </a:extLst>
          </p:cNvPr>
          <p:cNvSpPr/>
          <p:nvPr/>
        </p:nvSpPr>
        <p:spPr>
          <a:xfrm>
            <a:off x="10172906" y="4765462"/>
            <a:ext cx="1688018" cy="1220089"/>
          </a:xfrm>
          <a:prstGeom prst="rect">
            <a:avLst/>
          </a:prstGeom>
          <a:solidFill>
            <a:schemeClr val="accent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solidFill>
                  <a:srgbClr val="FFFFFF"/>
                </a:solidFill>
              </a:rPr>
              <a:t>976,977+ </a:t>
            </a:r>
          </a:p>
          <a:p>
            <a:pPr algn="ctr"/>
            <a:r>
              <a:rPr lang="en-US" sz="1600" b="1">
                <a:solidFill>
                  <a:srgbClr val="FFFFFF"/>
                </a:solidFill>
              </a:rPr>
              <a:t>Learning Hours</a:t>
            </a:r>
          </a:p>
        </p:txBody>
      </p:sp>
      <p:pic>
        <p:nvPicPr>
          <p:cNvPr id="10" name="Picture 4" descr="A blue and red text on a black background&#10;&#10;Description automatically generated">
            <a:extLst>
              <a:ext uri="{FF2B5EF4-FFF2-40B4-BE49-F238E27FC236}">
                <a16:creationId xmlns:a16="http://schemas.microsoft.com/office/drawing/2014/main" id="{C89F4A2A-640C-40E5-9915-85249C393931}"/>
              </a:ext>
            </a:extLst>
          </p:cNvPr>
          <p:cNvPicPr>
            <a:picLocks noChangeAspect="1"/>
          </p:cNvPicPr>
          <p:nvPr/>
        </p:nvPicPr>
        <p:blipFill>
          <a:blip r:embed="rId4"/>
          <a:stretch>
            <a:fillRect/>
          </a:stretch>
        </p:blipFill>
        <p:spPr>
          <a:xfrm>
            <a:off x="108239" y="6158057"/>
            <a:ext cx="1844675" cy="607869"/>
          </a:xfrm>
          <a:prstGeom prst="rect">
            <a:avLst/>
          </a:prstGeom>
        </p:spPr>
      </p:pic>
    </p:spTree>
    <p:extLst>
      <p:ext uri="{BB962C8B-B14F-4D97-AF65-F5344CB8AC3E}">
        <p14:creationId xmlns:p14="http://schemas.microsoft.com/office/powerpoint/2010/main" val="31934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AE54-A9D8-144F-0D22-E5827E9C90AE}"/>
              </a:ext>
            </a:extLst>
          </p:cNvPr>
          <p:cNvSpPr>
            <a:spLocks noGrp="1"/>
          </p:cNvSpPr>
          <p:nvPr>
            <p:ph type="title"/>
          </p:nvPr>
        </p:nvSpPr>
        <p:spPr>
          <a:xfrm>
            <a:off x="1030576" y="2948410"/>
            <a:ext cx="10515600" cy="1325563"/>
          </a:xfrm>
        </p:spPr>
        <p:txBody>
          <a:bodyPr>
            <a:normAutofit/>
          </a:bodyPr>
          <a:lstStyle/>
          <a:p>
            <a:pPr algn="ctr"/>
            <a:r>
              <a:rPr lang="en-IN" sz="3600" b="1">
                <a:cs typeface="Calibri Light"/>
              </a:rPr>
              <a:t>Instructor-Led Course Content Outline for 8 weeks </a:t>
            </a:r>
            <a:endParaRPr lang="en-US" sz="3600" b="1">
              <a:cs typeface="Calibri Light"/>
            </a:endParaRPr>
          </a:p>
        </p:txBody>
      </p:sp>
      <p:pic>
        <p:nvPicPr>
          <p:cNvPr id="5" name="Picture 4" descr="A blue and red text on a black background&#10;&#10;Description automatically generated">
            <a:extLst>
              <a:ext uri="{FF2B5EF4-FFF2-40B4-BE49-F238E27FC236}">
                <a16:creationId xmlns:a16="http://schemas.microsoft.com/office/drawing/2014/main" id="{AC0DEF4E-96A9-C749-09A7-43A3EB5739E1}"/>
              </a:ext>
            </a:extLst>
          </p:cNvPr>
          <p:cNvPicPr>
            <a:picLocks noChangeAspect="1"/>
          </p:cNvPicPr>
          <p:nvPr/>
        </p:nvPicPr>
        <p:blipFill>
          <a:blip r:embed="rId2"/>
          <a:stretch>
            <a:fillRect/>
          </a:stretch>
        </p:blipFill>
        <p:spPr>
          <a:xfrm>
            <a:off x="108239" y="6158057"/>
            <a:ext cx="1844675" cy="607869"/>
          </a:xfrm>
          <a:prstGeom prst="rect">
            <a:avLst/>
          </a:prstGeom>
        </p:spPr>
      </p:pic>
      <p:sp>
        <p:nvSpPr>
          <p:cNvPr id="10" name="TextBox 9">
            <a:extLst>
              <a:ext uri="{FF2B5EF4-FFF2-40B4-BE49-F238E27FC236}">
                <a16:creationId xmlns:a16="http://schemas.microsoft.com/office/drawing/2014/main" id="{67CD17EF-E8E7-C1D0-FD38-6111646A8E94}"/>
              </a:ext>
            </a:extLst>
          </p:cNvPr>
          <p:cNvSpPr txBox="1"/>
          <p:nvPr/>
        </p:nvSpPr>
        <p:spPr>
          <a:xfrm>
            <a:off x="1620836" y="2139876"/>
            <a:ext cx="8942852"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IN" sz="3600" b="1">
                <a:latin typeface="+mj-lt"/>
                <a:ea typeface="+mj-ea"/>
                <a:cs typeface="Calibri Light"/>
              </a:rPr>
              <a:t>IBM SKILLS BUILD FOR ADULTS – TNSDC</a:t>
            </a:r>
            <a:r>
              <a:rPr lang="en-US" sz="3600" b="1">
                <a:latin typeface="+mj-lt"/>
                <a:ea typeface="+mj-ea"/>
                <a:cs typeface="Calibri Light"/>
              </a:rPr>
              <a:t> </a:t>
            </a:r>
          </a:p>
          <a:p>
            <a:pPr algn="ctr"/>
            <a:r>
              <a:rPr lang="en-US" sz="3200">
                <a:solidFill>
                  <a:schemeClr val="accent4"/>
                </a:solidFill>
                <a:cs typeface="Calibri"/>
              </a:rPr>
              <a:t>DIGITAL SKILLS</a:t>
            </a:r>
            <a:endParaRPr lang="en-US" sz="3200">
              <a:solidFill>
                <a:schemeClr val="accent4"/>
              </a:solidFill>
              <a:ea typeface="Calibri"/>
              <a:cs typeface="Calibri"/>
            </a:endParaRPr>
          </a:p>
          <a:p>
            <a:pPr algn="ctr"/>
            <a:endParaRPr lang="en-US" sz="3200">
              <a:solidFill>
                <a:schemeClr val="accent4"/>
              </a:solidFill>
              <a:cs typeface="Calibri"/>
            </a:endParaRPr>
          </a:p>
        </p:txBody>
      </p:sp>
    </p:spTree>
    <p:extLst>
      <p:ext uri="{BB962C8B-B14F-4D97-AF65-F5344CB8AC3E}">
        <p14:creationId xmlns:p14="http://schemas.microsoft.com/office/powerpoint/2010/main" val="4211105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2021 Master template (light gray background)">
  <a:themeElements>
    <a:clrScheme name="IBM Presentation template 2021">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Arial"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Arial" charset="0"/>
            <a:cs typeface="Arial"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02670"/>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1_V01_Arial" id="{BCD20C15-8E31-4B4C-BAD8-7DBF20BE7174}" vid="{9AD75456-1859-0642-94AC-DB24943182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460</TotalTime>
  <Words>1824</Words>
  <Application>Microsoft Office PowerPoint</Application>
  <PresentationFormat>Widescreen</PresentationFormat>
  <Paragraphs>290</Paragraphs>
  <Slides>43</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43</vt:i4>
      </vt:variant>
    </vt:vector>
  </HeadingPairs>
  <TitlesOfParts>
    <vt:vector size="57" baseType="lpstr">
      <vt:lpstr>Arial</vt:lpstr>
      <vt:lpstr>Arial,Sans-Serif</vt:lpstr>
      <vt:lpstr>Calibri</vt:lpstr>
      <vt:lpstr>Calibri Light</vt:lpstr>
      <vt:lpstr>Canva Sans Bold</vt:lpstr>
      <vt:lpstr>Franklin Gothic Book</vt:lpstr>
      <vt:lpstr>IBM Plex Sans</vt:lpstr>
      <vt:lpstr>Lato Light</vt:lpstr>
      <vt:lpstr>Roboto Medium</vt:lpstr>
      <vt:lpstr>Segoe UI</vt:lpstr>
      <vt:lpstr>Wingdings</vt:lpstr>
      <vt:lpstr>Office Theme</vt:lpstr>
      <vt:lpstr>Office Theme</vt:lpstr>
      <vt:lpstr>IBM 2021 Master template (light gray background)</vt:lpstr>
      <vt:lpstr> IBM SKILLSBUILD – TNSDC</vt:lpstr>
      <vt:lpstr> IBM SKILLSBUILD – TNSDC</vt:lpstr>
      <vt:lpstr> IBM SKILLSBUILD – TNSDC</vt:lpstr>
      <vt:lpstr>Edunet Foundation</vt:lpstr>
      <vt:lpstr>Agenda </vt:lpstr>
      <vt:lpstr>PowerPoint Presentation</vt:lpstr>
      <vt:lpstr>PowerPoint Presentation</vt:lpstr>
      <vt:lpstr>IBM SkillsBuild For Adults </vt:lpstr>
      <vt:lpstr>Instructor-Led Course Content Outline for 8 weeks </vt:lpstr>
      <vt:lpstr>Program Overview</vt:lpstr>
      <vt:lpstr>PowerPoint Presentation</vt:lpstr>
      <vt:lpstr>Content-Based Duration  </vt:lpstr>
      <vt:lpstr>Pre- Requisites for student sessions: System requirements  </vt:lpstr>
      <vt:lpstr>PowerPoint Presentation</vt:lpstr>
      <vt:lpstr>Proposed Session Calendar </vt:lpstr>
      <vt:lpstr>Proposed Student Session Timings</vt:lpstr>
      <vt:lpstr>IBM SkillsBuild Registration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Courses with Modules</vt:lpstr>
      <vt:lpstr>Student Dashboard Flow </vt:lpstr>
      <vt:lpstr>Program Process For Students</vt:lpstr>
      <vt:lpstr>PowerPoint Presentation</vt:lpstr>
      <vt:lpstr>PowerPoint Presentation</vt:lpstr>
      <vt:lpstr>PowerPoint Presentation</vt:lpstr>
      <vt:lpstr>PowerPoint Presentation</vt:lpstr>
      <vt:lpstr>PowerPoint Presentation</vt:lpstr>
      <vt:lpstr>For Raising Queries</vt:lpstr>
      <vt:lpstr>Functionalities available on Student Dashboard</vt:lpstr>
      <vt:lpstr>Mode of Delivery for Students </vt:lpstr>
      <vt:lpstr>Differentiating Between Student Login Websites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dc:creator>
  <cp:lastModifiedBy>Vignesh Mathiyalagan</cp:lastModifiedBy>
  <cp:revision>4</cp:revision>
  <dcterms:created xsi:type="dcterms:W3CDTF">2023-07-14T12:03:19Z</dcterms:created>
  <dcterms:modified xsi:type="dcterms:W3CDTF">2025-02-25T08:19:49Z</dcterms:modified>
</cp:coreProperties>
</file>